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6"/>
  </p:notesMasterIdLst>
  <p:sldIdLst>
    <p:sldId id="256" r:id="rId2"/>
    <p:sldId id="258" r:id="rId3"/>
    <p:sldId id="261" r:id="rId4"/>
    <p:sldId id="318" r:id="rId5"/>
    <p:sldId id="270" r:id="rId6"/>
    <p:sldId id="266" r:id="rId7"/>
    <p:sldId id="273" r:id="rId8"/>
    <p:sldId id="317" r:id="rId9"/>
    <p:sldId id="277" r:id="rId10"/>
    <p:sldId id="316" r:id="rId11"/>
    <p:sldId id="314" r:id="rId12"/>
    <p:sldId id="285" r:id="rId13"/>
    <p:sldId id="290" r:id="rId14"/>
    <p:sldId id="292" r:id="rId15"/>
  </p:sldIdLst>
  <p:sldSz cx="9144000" cy="5143500" type="screen16x9"/>
  <p:notesSz cx="6858000" cy="9144000"/>
  <p:embeddedFontLst>
    <p:embeddedFont>
      <p:font typeface="Bahnschrift SemiBold" panose="020B0502040204020203" pitchFamily="34" charset="0"/>
      <p:bold r:id="rId17"/>
    </p:embeddedFont>
    <p:embeddedFont>
      <p:font typeface="Bebas Neue" panose="020B0604020202020204" charset="0"/>
      <p:regular r:id="rId18"/>
    </p:embeddedFont>
    <p:embeddedFont>
      <p:font typeface="Catamaran Thin" panose="020B0604020202020204" charset="0"/>
      <p:regular r:id="rId19"/>
      <p:bold r:id="rId20"/>
    </p:embeddedFont>
    <p:embeddedFont>
      <p:font typeface="Univers" panose="020B0503020202020204" pitchFamily="34" charset="0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9B9EA6-B968-4D5D-916B-6C404C40AF7D}">
  <a:tblStyle styleId="{539B9EA6-B968-4D5D-916B-6C404C40AF7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9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71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png>
</file>

<file path=ppt/media/image10.gif>
</file>

<file path=ppt/media/image11.jpeg>
</file>

<file path=ppt/media/image12.png>
</file>

<file path=ppt/media/image13.png>
</file>

<file path=ppt/media/image14.png>
</file>

<file path=ppt/media/image15.jpg>
</file>

<file path=ppt/media/image16.gif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jpg>
</file>

<file path=ppt/media/image32.jp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gb058414c02_0_10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2" name="Google Shape;1692;gb058414c02_0_10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56675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gb058414c02_0_10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2" name="Google Shape;1692;gb058414c02_0_10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39282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gb058414c02_0_1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3" name="Google Shape;2093;gb058414c02_0_1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1" name="Google Shape;2401;gb058414c02_0_9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2" name="Google Shape;2402;gb058414c02_0_9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" name="Google Shape;2471;gb058414c02_0_2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2" name="Google Shape;2472;gb058414c02_0_2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af281b3d73_0_5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af281b3d73_0_5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af281b3d73_0_1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af281b3d73_0_1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af281b3d73_0_1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af281b3d73_0_1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74444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" name="Google Shape;1374;ga5cc151e4a_0_7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5" name="Google Shape;1375;ga5cc151e4a_0_7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a5cc151e4a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" name="Google Shape;1053;ga5cc151e4a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gb058414c02_0_10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4" name="Google Shape;1514;gb058414c02_0_10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gb058414c02_0_10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4" name="Google Shape;1514;gb058414c02_0_10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53516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gb058414c02_0_10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2" name="Google Shape;1692;gb058414c02_0_10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2.xml"/><Relationship Id="rId7" Type="http://schemas.openxmlformats.org/officeDocument/2006/relationships/slide" Target="../slides/slide6.xml"/><Relationship Id="rId2" Type="http://schemas.openxmlformats.org/officeDocument/2006/relationships/slide" Target="../slides/slide7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5.xml"/><Relationship Id="rId5" Type="http://schemas.openxmlformats.org/officeDocument/2006/relationships/slide" Target="../slides/slide3.xml"/><Relationship Id="rId4" Type="http://schemas.openxmlformats.org/officeDocument/2006/relationships/slide" Target="../slides/slide9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062425" y="539999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4427425" y="1815149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919975" y="4033924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888150" y="4515799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203775" y="496149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808925" y="4213199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567225" y="361674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3491976" y="795613"/>
            <a:ext cx="452600" cy="105075"/>
          </a:xfrm>
          <a:custGeom>
            <a:avLst/>
            <a:gdLst/>
            <a:ahLst/>
            <a:cxnLst/>
            <a:rect l="l" t="t" r="r" b="b"/>
            <a:pathLst>
              <a:path w="18104" h="4203" extrusionOk="0">
                <a:moveTo>
                  <a:pt x="1110" y="1"/>
                </a:moveTo>
                <a:lnTo>
                  <a:pt x="1" y="1110"/>
                </a:lnTo>
                <a:lnTo>
                  <a:pt x="3093" y="4202"/>
                </a:lnTo>
                <a:lnTo>
                  <a:pt x="5077" y="2203"/>
                </a:lnTo>
                <a:lnTo>
                  <a:pt x="7076" y="4202"/>
                </a:lnTo>
                <a:lnTo>
                  <a:pt x="9060" y="2219"/>
                </a:lnTo>
                <a:lnTo>
                  <a:pt x="11059" y="4202"/>
                </a:lnTo>
                <a:lnTo>
                  <a:pt x="13043" y="2219"/>
                </a:lnTo>
                <a:lnTo>
                  <a:pt x="15011" y="4202"/>
                </a:lnTo>
                <a:lnTo>
                  <a:pt x="18103" y="1110"/>
                </a:lnTo>
                <a:lnTo>
                  <a:pt x="16994" y="1"/>
                </a:lnTo>
                <a:lnTo>
                  <a:pt x="15011" y="2000"/>
                </a:lnTo>
                <a:lnTo>
                  <a:pt x="14136" y="1125"/>
                </a:lnTo>
                <a:lnTo>
                  <a:pt x="14152" y="1110"/>
                </a:lnTo>
                <a:lnTo>
                  <a:pt x="13043" y="1"/>
                </a:lnTo>
                <a:lnTo>
                  <a:pt x="13043" y="16"/>
                </a:lnTo>
                <a:lnTo>
                  <a:pt x="13027" y="1"/>
                </a:lnTo>
                <a:lnTo>
                  <a:pt x="11918" y="1110"/>
                </a:lnTo>
                <a:lnTo>
                  <a:pt x="11934" y="1125"/>
                </a:lnTo>
                <a:lnTo>
                  <a:pt x="11059" y="2000"/>
                </a:lnTo>
                <a:lnTo>
                  <a:pt x="9075" y="1"/>
                </a:lnTo>
                <a:lnTo>
                  <a:pt x="9060" y="16"/>
                </a:lnTo>
                <a:lnTo>
                  <a:pt x="9060" y="1"/>
                </a:lnTo>
                <a:lnTo>
                  <a:pt x="7076" y="2000"/>
                </a:lnTo>
                <a:lnTo>
                  <a:pt x="5093" y="1"/>
                </a:lnTo>
                <a:lnTo>
                  <a:pt x="5077" y="16"/>
                </a:lnTo>
                <a:lnTo>
                  <a:pt x="5077" y="1"/>
                </a:lnTo>
                <a:lnTo>
                  <a:pt x="3093" y="2000"/>
                </a:lnTo>
                <a:lnTo>
                  <a:pt x="111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125" y="4878000"/>
            <a:ext cx="9144000" cy="26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143000" y="1083873"/>
            <a:ext cx="3269400" cy="208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1143000" y="3164763"/>
            <a:ext cx="3269400" cy="43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0" y="0"/>
            <a:ext cx="720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1048750" y="4596425"/>
            <a:ext cx="830197" cy="414323"/>
          </a:xfrm>
          <a:custGeom>
            <a:avLst/>
            <a:gdLst/>
            <a:ahLst/>
            <a:cxnLst/>
            <a:rect l="l" t="t" r="r" b="b"/>
            <a:pathLst>
              <a:path w="16589" h="8279" extrusionOk="0">
                <a:moveTo>
                  <a:pt x="8263" y="0"/>
                </a:moveTo>
                <a:lnTo>
                  <a:pt x="1" y="8279"/>
                </a:lnTo>
                <a:lnTo>
                  <a:pt x="16589" y="8279"/>
                </a:lnTo>
                <a:lnTo>
                  <a:pt x="826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1732724" y="4596425"/>
            <a:ext cx="823941" cy="414323"/>
          </a:xfrm>
          <a:custGeom>
            <a:avLst/>
            <a:gdLst/>
            <a:ahLst/>
            <a:cxnLst/>
            <a:rect l="l" t="t" r="r" b="b"/>
            <a:pathLst>
              <a:path w="16464" h="8279" extrusionOk="0">
                <a:moveTo>
                  <a:pt x="8279" y="0"/>
                </a:moveTo>
                <a:lnTo>
                  <a:pt x="1" y="8279"/>
                </a:lnTo>
                <a:lnTo>
                  <a:pt x="16464" y="8279"/>
                </a:lnTo>
                <a:lnTo>
                  <a:pt x="827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1116038" y="1802196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1195438" y="1170788"/>
            <a:ext cx="230640" cy="241402"/>
          </a:xfrm>
          <a:custGeom>
            <a:avLst/>
            <a:gdLst/>
            <a:ahLst/>
            <a:cxnLst/>
            <a:rect l="l" t="t" r="r" b="b"/>
            <a:pathLst>
              <a:path w="5015" h="5249" extrusionOk="0">
                <a:moveTo>
                  <a:pt x="3218" y="0"/>
                </a:moveTo>
                <a:lnTo>
                  <a:pt x="3218" y="0"/>
                </a:lnTo>
                <a:cubicBezTo>
                  <a:pt x="3468" y="406"/>
                  <a:pt x="3624" y="891"/>
                  <a:pt x="3624" y="1406"/>
                </a:cubicBezTo>
                <a:cubicBezTo>
                  <a:pt x="3624" y="2906"/>
                  <a:pt x="2406" y="4124"/>
                  <a:pt x="906" y="4124"/>
                </a:cubicBezTo>
                <a:cubicBezTo>
                  <a:pt x="594" y="4124"/>
                  <a:pt x="282" y="4061"/>
                  <a:pt x="0" y="3952"/>
                </a:cubicBezTo>
                <a:lnTo>
                  <a:pt x="0" y="3952"/>
                </a:lnTo>
                <a:cubicBezTo>
                  <a:pt x="469" y="4733"/>
                  <a:pt x="1328" y="5249"/>
                  <a:pt x="2312" y="5249"/>
                </a:cubicBezTo>
                <a:cubicBezTo>
                  <a:pt x="3812" y="5249"/>
                  <a:pt x="5014" y="4046"/>
                  <a:pt x="5014" y="2546"/>
                </a:cubicBezTo>
                <a:cubicBezTo>
                  <a:pt x="5014" y="1375"/>
                  <a:pt x="4265" y="375"/>
                  <a:pt x="321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/>
          <p:nvPr/>
        </p:nvSpPr>
        <p:spPr>
          <a:xfrm>
            <a:off x="8236150" y="1640946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3"/>
          <p:cNvSpPr/>
          <p:nvPr/>
        </p:nvSpPr>
        <p:spPr>
          <a:xfrm>
            <a:off x="1651888" y="3334896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/>
          <p:nvPr/>
        </p:nvSpPr>
        <p:spPr>
          <a:xfrm>
            <a:off x="8851500" y="3475596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1143688" y="4316546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125" y="4878000"/>
            <a:ext cx="9144000" cy="26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>
            <a:off x="0" y="0"/>
            <a:ext cx="720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title"/>
          </p:nvPr>
        </p:nvSpPr>
        <p:spPr>
          <a:xfrm>
            <a:off x="2909400" y="2340750"/>
            <a:ext cx="4045200" cy="90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2909400" y="3246750"/>
            <a:ext cx="4045200" cy="54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title" idx="2" hasCustomPrompt="1"/>
          </p:nvPr>
        </p:nvSpPr>
        <p:spPr>
          <a:xfrm>
            <a:off x="2909400" y="1351350"/>
            <a:ext cx="40452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4289600" y="4714499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6"/>
          <p:cNvSpPr/>
          <p:nvPr/>
        </p:nvSpPr>
        <p:spPr>
          <a:xfrm>
            <a:off x="8051250" y="1061063"/>
            <a:ext cx="452600" cy="105075"/>
          </a:xfrm>
          <a:custGeom>
            <a:avLst/>
            <a:gdLst/>
            <a:ahLst/>
            <a:cxnLst/>
            <a:rect l="l" t="t" r="r" b="b"/>
            <a:pathLst>
              <a:path w="18104" h="4203" extrusionOk="0">
                <a:moveTo>
                  <a:pt x="1110" y="1"/>
                </a:moveTo>
                <a:lnTo>
                  <a:pt x="1" y="1110"/>
                </a:lnTo>
                <a:lnTo>
                  <a:pt x="3093" y="4202"/>
                </a:lnTo>
                <a:lnTo>
                  <a:pt x="5077" y="2203"/>
                </a:lnTo>
                <a:lnTo>
                  <a:pt x="7076" y="4202"/>
                </a:lnTo>
                <a:lnTo>
                  <a:pt x="9060" y="2219"/>
                </a:lnTo>
                <a:lnTo>
                  <a:pt x="11059" y="4202"/>
                </a:lnTo>
                <a:lnTo>
                  <a:pt x="13043" y="2219"/>
                </a:lnTo>
                <a:lnTo>
                  <a:pt x="15011" y="4202"/>
                </a:lnTo>
                <a:lnTo>
                  <a:pt x="18103" y="1110"/>
                </a:lnTo>
                <a:lnTo>
                  <a:pt x="16994" y="1"/>
                </a:lnTo>
                <a:lnTo>
                  <a:pt x="15011" y="2000"/>
                </a:lnTo>
                <a:lnTo>
                  <a:pt x="14136" y="1125"/>
                </a:lnTo>
                <a:lnTo>
                  <a:pt x="14152" y="1110"/>
                </a:lnTo>
                <a:lnTo>
                  <a:pt x="13043" y="1"/>
                </a:lnTo>
                <a:lnTo>
                  <a:pt x="13043" y="16"/>
                </a:lnTo>
                <a:lnTo>
                  <a:pt x="13027" y="1"/>
                </a:lnTo>
                <a:lnTo>
                  <a:pt x="11918" y="1110"/>
                </a:lnTo>
                <a:lnTo>
                  <a:pt x="11934" y="1125"/>
                </a:lnTo>
                <a:lnTo>
                  <a:pt x="11059" y="2000"/>
                </a:lnTo>
                <a:lnTo>
                  <a:pt x="9075" y="1"/>
                </a:lnTo>
                <a:lnTo>
                  <a:pt x="9060" y="16"/>
                </a:lnTo>
                <a:lnTo>
                  <a:pt x="9060" y="1"/>
                </a:lnTo>
                <a:lnTo>
                  <a:pt x="7076" y="2000"/>
                </a:lnTo>
                <a:lnTo>
                  <a:pt x="5093" y="1"/>
                </a:lnTo>
                <a:lnTo>
                  <a:pt x="5077" y="16"/>
                </a:lnTo>
                <a:lnTo>
                  <a:pt x="5077" y="1"/>
                </a:lnTo>
                <a:lnTo>
                  <a:pt x="3093" y="2000"/>
                </a:lnTo>
                <a:lnTo>
                  <a:pt x="111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6"/>
          <p:cNvSpPr/>
          <p:nvPr/>
        </p:nvSpPr>
        <p:spPr>
          <a:xfrm>
            <a:off x="1360550" y="181749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6"/>
          <p:cNvSpPr/>
          <p:nvPr/>
        </p:nvSpPr>
        <p:spPr>
          <a:xfrm>
            <a:off x="8956038" y="2049549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6"/>
          <p:cNvSpPr/>
          <p:nvPr/>
        </p:nvSpPr>
        <p:spPr>
          <a:xfrm>
            <a:off x="893450" y="1732874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6"/>
          <p:cNvSpPr/>
          <p:nvPr/>
        </p:nvSpPr>
        <p:spPr>
          <a:xfrm>
            <a:off x="6707813" y="973374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6"/>
          <p:cNvSpPr/>
          <p:nvPr/>
        </p:nvSpPr>
        <p:spPr>
          <a:xfrm>
            <a:off x="5359775" y="181749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6"/>
          <p:cNvSpPr/>
          <p:nvPr/>
        </p:nvSpPr>
        <p:spPr>
          <a:xfrm>
            <a:off x="1053725" y="4691199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8770075" y="3732799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125" y="4878000"/>
            <a:ext cx="9144000" cy="26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/>
          <p:nvPr/>
        </p:nvSpPr>
        <p:spPr>
          <a:xfrm>
            <a:off x="0" y="0"/>
            <a:ext cx="720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title"/>
          </p:nvPr>
        </p:nvSpPr>
        <p:spPr>
          <a:xfrm>
            <a:off x="1150400" y="417775"/>
            <a:ext cx="69675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3"/>
          <p:cNvSpPr/>
          <p:nvPr/>
        </p:nvSpPr>
        <p:spPr>
          <a:xfrm>
            <a:off x="6374550" y="390625"/>
            <a:ext cx="253850" cy="253825"/>
          </a:xfrm>
          <a:custGeom>
            <a:avLst/>
            <a:gdLst/>
            <a:ahLst/>
            <a:cxnLst/>
            <a:rect l="l" t="t" r="r" b="b"/>
            <a:pathLst>
              <a:path w="10154" h="10153" extrusionOk="0">
                <a:moveTo>
                  <a:pt x="5077" y="0"/>
                </a:moveTo>
                <a:cubicBezTo>
                  <a:pt x="2266" y="0"/>
                  <a:pt x="1" y="2281"/>
                  <a:pt x="1" y="5077"/>
                </a:cubicBezTo>
                <a:cubicBezTo>
                  <a:pt x="1" y="7888"/>
                  <a:pt x="2266" y="10153"/>
                  <a:pt x="5077" y="10153"/>
                </a:cubicBezTo>
                <a:cubicBezTo>
                  <a:pt x="7873" y="10153"/>
                  <a:pt x="10153" y="7888"/>
                  <a:pt x="10153" y="5077"/>
                </a:cubicBezTo>
                <a:cubicBezTo>
                  <a:pt x="10153" y="2281"/>
                  <a:pt x="7873" y="0"/>
                  <a:pt x="507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3"/>
          <p:cNvSpPr/>
          <p:nvPr/>
        </p:nvSpPr>
        <p:spPr>
          <a:xfrm>
            <a:off x="6702175" y="118850"/>
            <a:ext cx="156225" cy="156200"/>
          </a:xfrm>
          <a:custGeom>
            <a:avLst/>
            <a:gdLst/>
            <a:ahLst/>
            <a:cxnLst/>
            <a:rect l="l" t="t" r="r" b="b"/>
            <a:pathLst>
              <a:path w="6249" h="6248" extrusionOk="0">
                <a:moveTo>
                  <a:pt x="3124" y="0"/>
                </a:moveTo>
                <a:cubicBezTo>
                  <a:pt x="1406" y="0"/>
                  <a:pt x="0" y="1406"/>
                  <a:pt x="0" y="3124"/>
                </a:cubicBezTo>
                <a:cubicBezTo>
                  <a:pt x="0" y="4858"/>
                  <a:pt x="1406" y="6248"/>
                  <a:pt x="3124" y="6248"/>
                </a:cubicBezTo>
                <a:cubicBezTo>
                  <a:pt x="4858" y="6248"/>
                  <a:pt x="6248" y="4858"/>
                  <a:pt x="6248" y="3124"/>
                </a:cubicBezTo>
                <a:cubicBezTo>
                  <a:pt x="6248" y="1406"/>
                  <a:pt x="4858" y="0"/>
                  <a:pt x="312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3"/>
          <p:cNvSpPr/>
          <p:nvPr/>
        </p:nvSpPr>
        <p:spPr>
          <a:xfrm>
            <a:off x="1214000" y="3039174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3"/>
          <p:cNvSpPr/>
          <p:nvPr/>
        </p:nvSpPr>
        <p:spPr>
          <a:xfrm>
            <a:off x="8786900" y="1039624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3"/>
          <p:cNvSpPr/>
          <p:nvPr/>
        </p:nvSpPr>
        <p:spPr>
          <a:xfrm>
            <a:off x="4844300" y="3150412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3"/>
          <p:cNvSpPr/>
          <p:nvPr/>
        </p:nvSpPr>
        <p:spPr>
          <a:xfrm>
            <a:off x="952950" y="1039624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3"/>
          <p:cNvSpPr/>
          <p:nvPr/>
        </p:nvSpPr>
        <p:spPr>
          <a:xfrm>
            <a:off x="5196775" y="1127324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3"/>
          <p:cNvSpPr/>
          <p:nvPr/>
        </p:nvSpPr>
        <p:spPr>
          <a:xfrm>
            <a:off x="8951825" y="3545687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3"/>
          <p:cNvSpPr/>
          <p:nvPr/>
        </p:nvSpPr>
        <p:spPr>
          <a:xfrm>
            <a:off x="3026800" y="4717999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3"/>
          <p:cNvSpPr/>
          <p:nvPr/>
        </p:nvSpPr>
        <p:spPr>
          <a:xfrm>
            <a:off x="7259625" y="2762699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3"/>
          <p:cNvSpPr/>
          <p:nvPr/>
        </p:nvSpPr>
        <p:spPr>
          <a:xfrm>
            <a:off x="125" y="4878000"/>
            <a:ext cx="9144000" cy="26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3"/>
          <p:cNvSpPr/>
          <p:nvPr/>
        </p:nvSpPr>
        <p:spPr>
          <a:xfrm>
            <a:off x="0" y="0"/>
            <a:ext cx="720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3">
            <a:hlinkClick r:id="rId2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297218" y="3366397"/>
            <a:ext cx="2136000" cy="40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0" name="Google Shape;160;p13"/>
          <p:cNvSpPr txBox="1">
            <a:spLocks noGrp="1"/>
          </p:cNvSpPr>
          <p:nvPr>
            <p:ph type="subTitle" idx="2"/>
          </p:nvPr>
        </p:nvSpPr>
        <p:spPr>
          <a:xfrm>
            <a:off x="1297218" y="3651248"/>
            <a:ext cx="2136000" cy="72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3">
            <a:hlinkClick r:id="rId3" action="ppaction://hlinksldjump"/>
          </p:cNvPr>
          <p:cNvSpPr txBox="1">
            <a:spLocks noGrp="1"/>
          </p:cNvSpPr>
          <p:nvPr>
            <p:ph type="subTitle" idx="3"/>
          </p:nvPr>
        </p:nvSpPr>
        <p:spPr>
          <a:xfrm>
            <a:off x="6430869" y="3366397"/>
            <a:ext cx="2136000" cy="40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2" name="Google Shape;162;p13"/>
          <p:cNvSpPr txBox="1">
            <a:spLocks noGrp="1"/>
          </p:cNvSpPr>
          <p:nvPr>
            <p:ph type="subTitle" idx="4"/>
          </p:nvPr>
        </p:nvSpPr>
        <p:spPr>
          <a:xfrm>
            <a:off x="6430869" y="3651248"/>
            <a:ext cx="2136000" cy="72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3">
            <a:hlinkClick r:id="rId4" action="ppaction://hlinksldjump"/>
          </p:cNvPr>
          <p:cNvSpPr txBox="1">
            <a:spLocks noGrp="1"/>
          </p:cNvSpPr>
          <p:nvPr>
            <p:ph type="subTitle" idx="5"/>
          </p:nvPr>
        </p:nvSpPr>
        <p:spPr>
          <a:xfrm>
            <a:off x="3864044" y="3366397"/>
            <a:ext cx="2136000" cy="40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subTitle" idx="6"/>
          </p:nvPr>
        </p:nvSpPr>
        <p:spPr>
          <a:xfrm>
            <a:off x="3864044" y="3651248"/>
            <a:ext cx="2136000" cy="72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3">
            <a:hlinkClick r:id="rId5" action="ppaction://hlinksldjump"/>
          </p:cNvPr>
          <p:cNvSpPr txBox="1">
            <a:spLocks noGrp="1"/>
          </p:cNvSpPr>
          <p:nvPr>
            <p:ph type="subTitle" idx="7"/>
          </p:nvPr>
        </p:nvSpPr>
        <p:spPr>
          <a:xfrm>
            <a:off x="1297218" y="1671443"/>
            <a:ext cx="2136000" cy="40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8"/>
          </p:nvPr>
        </p:nvSpPr>
        <p:spPr>
          <a:xfrm>
            <a:off x="1297218" y="1956229"/>
            <a:ext cx="2136000" cy="72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3">
            <a:hlinkClick r:id="rId6" action="ppaction://hlinksldjump"/>
          </p:cNvPr>
          <p:cNvSpPr txBox="1">
            <a:spLocks noGrp="1"/>
          </p:cNvSpPr>
          <p:nvPr>
            <p:ph type="subTitle" idx="9"/>
          </p:nvPr>
        </p:nvSpPr>
        <p:spPr>
          <a:xfrm>
            <a:off x="6430869" y="1671443"/>
            <a:ext cx="2136000" cy="40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13"/>
          </p:nvPr>
        </p:nvSpPr>
        <p:spPr>
          <a:xfrm>
            <a:off x="6430869" y="1956229"/>
            <a:ext cx="2136000" cy="72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3">
            <a:hlinkClick r:id="rId7" action="ppaction://hlinksldjump"/>
          </p:cNvPr>
          <p:cNvSpPr txBox="1">
            <a:spLocks noGrp="1"/>
          </p:cNvSpPr>
          <p:nvPr>
            <p:ph type="subTitle" idx="14"/>
          </p:nvPr>
        </p:nvSpPr>
        <p:spPr>
          <a:xfrm>
            <a:off x="3864044" y="1671443"/>
            <a:ext cx="2136000" cy="40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bas Neue"/>
              <a:buNone/>
              <a:defRPr sz="2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subTitle" idx="15"/>
          </p:nvPr>
        </p:nvSpPr>
        <p:spPr>
          <a:xfrm>
            <a:off x="3864044" y="1956229"/>
            <a:ext cx="2136000" cy="72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3"/>
          <p:cNvSpPr txBox="1">
            <a:spLocks noGrp="1"/>
          </p:cNvSpPr>
          <p:nvPr>
            <p:ph type="title"/>
          </p:nvPr>
        </p:nvSpPr>
        <p:spPr>
          <a:xfrm>
            <a:off x="1150400" y="417775"/>
            <a:ext cx="69675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6"/>
          <p:cNvSpPr/>
          <p:nvPr/>
        </p:nvSpPr>
        <p:spPr>
          <a:xfrm>
            <a:off x="1686163" y="375696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6"/>
          <p:cNvSpPr/>
          <p:nvPr/>
        </p:nvSpPr>
        <p:spPr>
          <a:xfrm>
            <a:off x="8155775" y="2140896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6"/>
          <p:cNvSpPr/>
          <p:nvPr/>
        </p:nvSpPr>
        <p:spPr>
          <a:xfrm>
            <a:off x="1542813" y="2839321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6"/>
          <p:cNvSpPr/>
          <p:nvPr/>
        </p:nvSpPr>
        <p:spPr>
          <a:xfrm>
            <a:off x="8851500" y="3475596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6"/>
          <p:cNvSpPr/>
          <p:nvPr/>
        </p:nvSpPr>
        <p:spPr>
          <a:xfrm>
            <a:off x="1143688" y="3792146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6"/>
          <p:cNvSpPr/>
          <p:nvPr/>
        </p:nvSpPr>
        <p:spPr>
          <a:xfrm>
            <a:off x="6333400" y="417763"/>
            <a:ext cx="452600" cy="105075"/>
          </a:xfrm>
          <a:custGeom>
            <a:avLst/>
            <a:gdLst/>
            <a:ahLst/>
            <a:cxnLst/>
            <a:rect l="l" t="t" r="r" b="b"/>
            <a:pathLst>
              <a:path w="18104" h="4203" extrusionOk="0">
                <a:moveTo>
                  <a:pt x="1110" y="1"/>
                </a:moveTo>
                <a:lnTo>
                  <a:pt x="1" y="1110"/>
                </a:lnTo>
                <a:lnTo>
                  <a:pt x="3093" y="4202"/>
                </a:lnTo>
                <a:lnTo>
                  <a:pt x="5077" y="2203"/>
                </a:lnTo>
                <a:lnTo>
                  <a:pt x="7076" y="4202"/>
                </a:lnTo>
                <a:lnTo>
                  <a:pt x="9060" y="2219"/>
                </a:lnTo>
                <a:lnTo>
                  <a:pt x="11059" y="4202"/>
                </a:lnTo>
                <a:lnTo>
                  <a:pt x="13043" y="2219"/>
                </a:lnTo>
                <a:lnTo>
                  <a:pt x="15011" y="4202"/>
                </a:lnTo>
                <a:lnTo>
                  <a:pt x="18103" y="1110"/>
                </a:lnTo>
                <a:lnTo>
                  <a:pt x="16994" y="1"/>
                </a:lnTo>
                <a:lnTo>
                  <a:pt x="15011" y="2000"/>
                </a:lnTo>
                <a:lnTo>
                  <a:pt x="14136" y="1125"/>
                </a:lnTo>
                <a:lnTo>
                  <a:pt x="14152" y="1110"/>
                </a:lnTo>
                <a:lnTo>
                  <a:pt x="13043" y="1"/>
                </a:lnTo>
                <a:lnTo>
                  <a:pt x="13043" y="16"/>
                </a:lnTo>
                <a:lnTo>
                  <a:pt x="13027" y="1"/>
                </a:lnTo>
                <a:lnTo>
                  <a:pt x="11918" y="1110"/>
                </a:lnTo>
                <a:lnTo>
                  <a:pt x="11934" y="1125"/>
                </a:lnTo>
                <a:lnTo>
                  <a:pt x="11059" y="2000"/>
                </a:lnTo>
                <a:lnTo>
                  <a:pt x="9075" y="1"/>
                </a:lnTo>
                <a:lnTo>
                  <a:pt x="9060" y="16"/>
                </a:lnTo>
                <a:lnTo>
                  <a:pt x="9060" y="1"/>
                </a:lnTo>
                <a:lnTo>
                  <a:pt x="7076" y="2000"/>
                </a:lnTo>
                <a:lnTo>
                  <a:pt x="5093" y="1"/>
                </a:lnTo>
                <a:lnTo>
                  <a:pt x="5077" y="16"/>
                </a:lnTo>
                <a:lnTo>
                  <a:pt x="5077" y="1"/>
                </a:lnTo>
                <a:lnTo>
                  <a:pt x="3093" y="2000"/>
                </a:lnTo>
                <a:lnTo>
                  <a:pt x="111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6"/>
          <p:cNvSpPr/>
          <p:nvPr/>
        </p:nvSpPr>
        <p:spPr>
          <a:xfrm>
            <a:off x="2355225" y="4603488"/>
            <a:ext cx="452600" cy="105075"/>
          </a:xfrm>
          <a:custGeom>
            <a:avLst/>
            <a:gdLst/>
            <a:ahLst/>
            <a:cxnLst/>
            <a:rect l="l" t="t" r="r" b="b"/>
            <a:pathLst>
              <a:path w="18104" h="4203" extrusionOk="0">
                <a:moveTo>
                  <a:pt x="1110" y="1"/>
                </a:moveTo>
                <a:lnTo>
                  <a:pt x="1" y="1110"/>
                </a:lnTo>
                <a:lnTo>
                  <a:pt x="3093" y="4202"/>
                </a:lnTo>
                <a:lnTo>
                  <a:pt x="5077" y="2203"/>
                </a:lnTo>
                <a:lnTo>
                  <a:pt x="7076" y="4202"/>
                </a:lnTo>
                <a:lnTo>
                  <a:pt x="9060" y="2219"/>
                </a:lnTo>
                <a:lnTo>
                  <a:pt x="11059" y="4202"/>
                </a:lnTo>
                <a:lnTo>
                  <a:pt x="13043" y="2219"/>
                </a:lnTo>
                <a:lnTo>
                  <a:pt x="15011" y="4202"/>
                </a:lnTo>
                <a:lnTo>
                  <a:pt x="18103" y="1110"/>
                </a:lnTo>
                <a:lnTo>
                  <a:pt x="16994" y="1"/>
                </a:lnTo>
                <a:lnTo>
                  <a:pt x="15011" y="2000"/>
                </a:lnTo>
                <a:lnTo>
                  <a:pt x="14136" y="1125"/>
                </a:lnTo>
                <a:lnTo>
                  <a:pt x="14152" y="1110"/>
                </a:lnTo>
                <a:lnTo>
                  <a:pt x="13043" y="1"/>
                </a:lnTo>
                <a:lnTo>
                  <a:pt x="13043" y="16"/>
                </a:lnTo>
                <a:lnTo>
                  <a:pt x="13027" y="1"/>
                </a:lnTo>
                <a:lnTo>
                  <a:pt x="11918" y="1110"/>
                </a:lnTo>
                <a:lnTo>
                  <a:pt x="11934" y="1125"/>
                </a:lnTo>
                <a:lnTo>
                  <a:pt x="11059" y="2000"/>
                </a:lnTo>
                <a:lnTo>
                  <a:pt x="9075" y="1"/>
                </a:lnTo>
                <a:lnTo>
                  <a:pt x="9060" y="16"/>
                </a:lnTo>
                <a:lnTo>
                  <a:pt x="9060" y="1"/>
                </a:lnTo>
                <a:lnTo>
                  <a:pt x="7076" y="2000"/>
                </a:lnTo>
                <a:lnTo>
                  <a:pt x="5093" y="1"/>
                </a:lnTo>
                <a:lnTo>
                  <a:pt x="5077" y="16"/>
                </a:lnTo>
                <a:lnTo>
                  <a:pt x="5077" y="1"/>
                </a:lnTo>
                <a:lnTo>
                  <a:pt x="3093" y="2000"/>
                </a:lnTo>
                <a:lnTo>
                  <a:pt x="111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6"/>
          <p:cNvSpPr/>
          <p:nvPr/>
        </p:nvSpPr>
        <p:spPr>
          <a:xfrm>
            <a:off x="8763800" y="826946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6"/>
          <p:cNvSpPr/>
          <p:nvPr/>
        </p:nvSpPr>
        <p:spPr>
          <a:xfrm>
            <a:off x="1316988" y="1497946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6"/>
          <p:cNvSpPr/>
          <p:nvPr/>
        </p:nvSpPr>
        <p:spPr>
          <a:xfrm>
            <a:off x="6786000" y="4559646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6"/>
          <p:cNvSpPr/>
          <p:nvPr/>
        </p:nvSpPr>
        <p:spPr>
          <a:xfrm>
            <a:off x="125" y="4878000"/>
            <a:ext cx="9144000" cy="26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6"/>
          <p:cNvSpPr/>
          <p:nvPr/>
        </p:nvSpPr>
        <p:spPr>
          <a:xfrm>
            <a:off x="0" y="0"/>
            <a:ext cx="720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title"/>
          </p:nvPr>
        </p:nvSpPr>
        <p:spPr>
          <a:xfrm>
            <a:off x="2909400" y="2340750"/>
            <a:ext cx="4045200" cy="90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17" name="Google Shape;217;p16"/>
          <p:cNvSpPr txBox="1">
            <a:spLocks noGrp="1"/>
          </p:cNvSpPr>
          <p:nvPr>
            <p:ph type="subTitle" idx="1"/>
          </p:nvPr>
        </p:nvSpPr>
        <p:spPr>
          <a:xfrm>
            <a:off x="2909400" y="3246750"/>
            <a:ext cx="4045200" cy="54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18" name="Google Shape;218;p16"/>
          <p:cNvSpPr txBox="1">
            <a:spLocks noGrp="1"/>
          </p:cNvSpPr>
          <p:nvPr>
            <p:ph type="title" idx="2" hasCustomPrompt="1"/>
          </p:nvPr>
        </p:nvSpPr>
        <p:spPr>
          <a:xfrm>
            <a:off x="2909400" y="1351350"/>
            <a:ext cx="40452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4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9"/>
          <p:cNvSpPr/>
          <p:nvPr/>
        </p:nvSpPr>
        <p:spPr>
          <a:xfrm>
            <a:off x="1606938" y="3159046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9"/>
          <p:cNvSpPr/>
          <p:nvPr/>
        </p:nvSpPr>
        <p:spPr>
          <a:xfrm>
            <a:off x="5688313" y="4430971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9"/>
          <p:cNvSpPr/>
          <p:nvPr/>
        </p:nvSpPr>
        <p:spPr>
          <a:xfrm>
            <a:off x="6499313" y="237883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9"/>
          <p:cNvSpPr/>
          <p:nvPr/>
        </p:nvSpPr>
        <p:spPr>
          <a:xfrm>
            <a:off x="1127463" y="1547796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9"/>
          <p:cNvSpPr/>
          <p:nvPr/>
        </p:nvSpPr>
        <p:spPr>
          <a:xfrm>
            <a:off x="8197038" y="1853596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9"/>
          <p:cNvSpPr/>
          <p:nvPr/>
        </p:nvSpPr>
        <p:spPr>
          <a:xfrm>
            <a:off x="8618988" y="3030633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9"/>
          <p:cNvSpPr/>
          <p:nvPr/>
        </p:nvSpPr>
        <p:spPr>
          <a:xfrm>
            <a:off x="1790488" y="392521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9"/>
          <p:cNvSpPr/>
          <p:nvPr/>
        </p:nvSpPr>
        <p:spPr>
          <a:xfrm>
            <a:off x="1215163" y="4430971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9"/>
          <p:cNvSpPr/>
          <p:nvPr/>
        </p:nvSpPr>
        <p:spPr>
          <a:xfrm>
            <a:off x="6954600" y="4596425"/>
            <a:ext cx="830197" cy="414323"/>
          </a:xfrm>
          <a:custGeom>
            <a:avLst/>
            <a:gdLst/>
            <a:ahLst/>
            <a:cxnLst/>
            <a:rect l="l" t="t" r="r" b="b"/>
            <a:pathLst>
              <a:path w="16589" h="8279" extrusionOk="0">
                <a:moveTo>
                  <a:pt x="8263" y="0"/>
                </a:moveTo>
                <a:lnTo>
                  <a:pt x="1" y="8279"/>
                </a:lnTo>
                <a:lnTo>
                  <a:pt x="16589" y="8279"/>
                </a:lnTo>
                <a:lnTo>
                  <a:pt x="826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9"/>
          <p:cNvSpPr/>
          <p:nvPr/>
        </p:nvSpPr>
        <p:spPr>
          <a:xfrm>
            <a:off x="7638574" y="4596425"/>
            <a:ext cx="823941" cy="414323"/>
          </a:xfrm>
          <a:custGeom>
            <a:avLst/>
            <a:gdLst/>
            <a:ahLst/>
            <a:cxnLst/>
            <a:rect l="l" t="t" r="r" b="b"/>
            <a:pathLst>
              <a:path w="16464" h="8279" extrusionOk="0">
                <a:moveTo>
                  <a:pt x="8279" y="0"/>
                </a:moveTo>
                <a:lnTo>
                  <a:pt x="1" y="8279"/>
                </a:lnTo>
                <a:lnTo>
                  <a:pt x="16464" y="8279"/>
                </a:lnTo>
                <a:lnTo>
                  <a:pt x="827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9"/>
          <p:cNvSpPr/>
          <p:nvPr/>
        </p:nvSpPr>
        <p:spPr>
          <a:xfrm>
            <a:off x="8308676" y="673738"/>
            <a:ext cx="230640" cy="241402"/>
          </a:xfrm>
          <a:custGeom>
            <a:avLst/>
            <a:gdLst/>
            <a:ahLst/>
            <a:cxnLst/>
            <a:rect l="l" t="t" r="r" b="b"/>
            <a:pathLst>
              <a:path w="5015" h="5249" extrusionOk="0">
                <a:moveTo>
                  <a:pt x="3218" y="0"/>
                </a:moveTo>
                <a:lnTo>
                  <a:pt x="3218" y="0"/>
                </a:lnTo>
                <a:cubicBezTo>
                  <a:pt x="3468" y="406"/>
                  <a:pt x="3624" y="891"/>
                  <a:pt x="3624" y="1406"/>
                </a:cubicBezTo>
                <a:cubicBezTo>
                  <a:pt x="3624" y="2906"/>
                  <a:pt x="2406" y="4124"/>
                  <a:pt x="906" y="4124"/>
                </a:cubicBezTo>
                <a:cubicBezTo>
                  <a:pt x="594" y="4124"/>
                  <a:pt x="282" y="4061"/>
                  <a:pt x="0" y="3952"/>
                </a:cubicBezTo>
                <a:lnTo>
                  <a:pt x="0" y="3952"/>
                </a:lnTo>
                <a:cubicBezTo>
                  <a:pt x="469" y="4733"/>
                  <a:pt x="1328" y="5249"/>
                  <a:pt x="2312" y="5249"/>
                </a:cubicBezTo>
                <a:cubicBezTo>
                  <a:pt x="3812" y="5249"/>
                  <a:pt x="5014" y="4046"/>
                  <a:pt x="5014" y="2546"/>
                </a:cubicBezTo>
                <a:cubicBezTo>
                  <a:pt x="5014" y="1375"/>
                  <a:pt x="4265" y="375"/>
                  <a:pt x="321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9"/>
          <p:cNvSpPr/>
          <p:nvPr/>
        </p:nvSpPr>
        <p:spPr>
          <a:xfrm>
            <a:off x="125" y="4878000"/>
            <a:ext cx="9144000" cy="26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9"/>
          <p:cNvSpPr/>
          <p:nvPr/>
        </p:nvSpPr>
        <p:spPr>
          <a:xfrm>
            <a:off x="0" y="0"/>
            <a:ext cx="720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9"/>
          <p:cNvSpPr txBox="1">
            <a:spLocks noGrp="1"/>
          </p:cNvSpPr>
          <p:nvPr>
            <p:ph type="title"/>
          </p:nvPr>
        </p:nvSpPr>
        <p:spPr>
          <a:xfrm>
            <a:off x="2909400" y="2340750"/>
            <a:ext cx="4045200" cy="90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4" name="Google Shape;274;p19"/>
          <p:cNvSpPr txBox="1">
            <a:spLocks noGrp="1"/>
          </p:cNvSpPr>
          <p:nvPr>
            <p:ph type="subTitle" idx="1"/>
          </p:nvPr>
        </p:nvSpPr>
        <p:spPr>
          <a:xfrm>
            <a:off x="2909400" y="3246750"/>
            <a:ext cx="4045200" cy="54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5" name="Google Shape;275;p19"/>
          <p:cNvSpPr txBox="1">
            <a:spLocks noGrp="1"/>
          </p:cNvSpPr>
          <p:nvPr>
            <p:ph type="title" idx="2" hasCustomPrompt="1"/>
          </p:nvPr>
        </p:nvSpPr>
        <p:spPr>
          <a:xfrm>
            <a:off x="2909400" y="1351350"/>
            <a:ext cx="40452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4_1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0"/>
          <p:cNvSpPr/>
          <p:nvPr/>
        </p:nvSpPr>
        <p:spPr>
          <a:xfrm>
            <a:off x="5688313" y="4430971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0"/>
          <p:cNvSpPr/>
          <p:nvPr/>
        </p:nvSpPr>
        <p:spPr>
          <a:xfrm>
            <a:off x="125" y="4878000"/>
            <a:ext cx="9144000" cy="26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0"/>
          <p:cNvSpPr/>
          <p:nvPr/>
        </p:nvSpPr>
        <p:spPr>
          <a:xfrm>
            <a:off x="0" y="0"/>
            <a:ext cx="720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0"/>
          <p:cNvSpPr txBox="1">
            <a:spLocks noGrp="1"/>
          </p:cNvSpPr>
          <p:nvPr>
            <p:ph type="title"/>
          </p:nvPr>
        </p:nvSpPr>
        <p:spPr>
          <a:xfrm>
            <a:off x="2909400" y="2340750"/>
            <a:ext cx="4045200" cy="90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81" name="Google Shape;281;p20"/>
          <p:cNvSpPr txBox="1">
            <a:spLocks noGrp="1"/>
          </p:cNvSpPr>
          <p:nvPr>
            <p:ph type="subTitle" idx="1"/>
          </p:nvPr>
        </p:nvSpPr>
        <p:spPr>
          <a:xfrm>
            <a:off x="2909400" y="3246750"/>
            <a:ext cx="4045200" cy="54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82" name="Google Shape;282;p20"/>
          <p:cNvSpPr txBox="1">
            <a:spLocks noGrp="1"/>
          </p:cNvSpPr>
          <p:nvPr>
            <p:ph type="title" idx="2" hasCustomPrompt="1"/>
          </p:nvPr>
        </p:nvSpPr>
        <p:spPr>
          <a:xfrm>
            <a:off x="2909400" y="1351350"/>
            <a:ext cx="40452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83" name="Google Shape;283;p20"/>
          <p:cNvSpPr/>
          <p:nvPr/>
        </p:nvSpPr>
        <p:spPr>
          <a:xfrm>
            <a:off x="7638713" y="1080758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0"/>
          <p:cNvSpPr/>
          <p:nvPr/>
        </p:nvSpPr>
        <p:spPr>
          <a:xfrm>
            <a:off x="6499313" y="237883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20"/>
          <p:cNvSpPr/>
          <p:nvPr/>
        </p:nvSpPr>
        <p:spPr>
          <a:xfrm>
            <a:off x="1367438" y="1878521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20"/>
          <p:cNvSpPr/>
          <p:nvPr/>
        </p:nvSpPr>
        <p:spPr>
          <a:xfrm>
            <a:off x="8475538" y="1687721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20"/>
          <p:cNvSpPr/>
          <p:nvPr/>
        </p:nvSpPr>
        <p:spPr>
          <a:xfrm>
            <a:off x="8438388" y="3704458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20"/>
          <p:cNvSpPr/>
          <p:nvPr/>
        </p:nvSpPr>
        <p:spPr>
          <a:xfrm>
            <a:off x="1790488" y="392521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20"/>
          <p:cNvSpPr/>
          <p:nvPr/>
        </p:nvSpPr>
        <p:spPr>
          <a:xfrm>
            <a:off x="1215163" y="4430971"/>
            <a:ext cx="87703" cy="87703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20"/>
          <p:cNvSpPr/>
          <p:nvPr/>
        </p:nvSpPr>
        <p:spPr>
          <a:xfrm>
            <a:off x="1367451" y="3398738"/>
            <a:ext cx="230640" cy="241402"/>
          </a:xfrm>
          <a:custGeom>
            <a:avLst/>
            <a:gdLst/>
            <a:ahLst/>
            <a:cxnLst/>
            <a:rect l="l" t="t" r="r" b="b"/>
            <a:pathLst>
              <a:path w="5015" h="5249" extrusionOk="0">
                <a:moveTo>
                  <a:pt x="3218" y="0"/>
                </a:moveTo>
                <a:lnTo>
                  <a:pt x="3218" y="0"/>
                </a:lnTo>
                <a:cubicBezTo>
                  <a:pt x="3468" y="406"/>
                  <a:pt x="3624" y="891"/>
                  <a:pt x="3624" y="1406"/>
                </a:cubicBezTo>
                <a:cubicBezTo>
                  <a:pt x="3624" y="2906"/>
                  <a:pt x="2406" y="4124"/>
                  <a:pt x="906" y="4124"/>
                </a:cubicBezTo>
                <a:cubicBezTo>
                  <a:pt x="594" y="4124"/>
                  <a:pt x="282" y="4061"/>
                  <a:pt x="0" y="3952"/>
                </a:cubicBezTo>
                <a:lnTo>
                  <a:pt x="0" y="3952"/>
                </a:lnTo>
                <a:cubicBezTo>
                  <a:pt x="469" y="4733"/>
                  <a:pt x="1328" y="5249"/>
                  <a:pt x="2312" y="5249"/>
                </a:cubicBezTo>
                <a:cubicBezTo>
                  <a:pt x="3812" y="5249"/>
                  <a:pt x="5014" y="4046"/>
                  <a:pt x="5014" y="2546"/>
                </a:cubicBezTo>
                <a:cubicBezTo>
                  <a:pt x="5014" y="1375"/>
                  <a:pt x="4265" y="375"/>
                  <a:pt x="321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0"/>
          <p:cNvSpPr/>
          <p:nvPr/>
        </p:nvSpPr>
        <p:spPr>
          <a:xfrm>
            <a:off x="4932000" y="417763"/>
            <a:ext cx="452600" cy="105075"/>
          </a:xfrm>
          <a:custGeom>
            <a:avLst/>
            <a:gdLst/>
            <a:ahLst/>
            <a:cxnLst/>
            <a:rect l="l" t="t" r="r" b="b"/>
            <a:pathLst>
              <a:path w="18104" h="4203" extrusionOk="0">
                <a:moveTo>
                  <a:pt x="1110" y="1"/>
                </a:moveTo>
                <a:lnTo>
                  <a:pt x="1" y="1110"/>
                </a:lnTo>
                <a:lnTo>
                  <a:pt x="3093" y="4202"/>
                </a:lnTo>
                <a:lnTo>
                  <a:pt x="5077" y="2203"/>
                </a:lnTo>
                <a:lnTo>
                  <a:pt x="7076" y="4202"/>
                </a:lnTo>
                <a:lnTo>
                  <a:pt x="9060" y="2219"/>
                </a:lnTo>
                <a:lnTo>
                  <a:pt x="11059" y="4202"/>
                </a:lnTo>
                <a:lnTo>
                  <a:pt x="13043" y="2219"/>
                </a:lnTo>
                <a:lnTo>
                  <a:pt x="15011" y="4202"/>
                </a:lnTo>
                <a:lnTo>
                  <a:pt x="18103" y="1110"/>
                </a:lnTo>
                <a:lnTo>
                  <a:pt x="16994" y="1"/>
                </a:lnTo>
                <a:lnTo>
                  <a:pt x="15011" y="2000"/>
                </a:lnTo>
                <a:lnTo>
                  <a:pt x="14136" y="1125"/>
                </a:lnTo>
                <a:lnTo>
                  <a:pt x="14152" y="1110"/>
                </a:lnTo>
                <a:lnTo>
                  <a:pt x="13043" y="1"/>
                </a:lnTo>
                <a:lnTo>
                  <a:pt x="13043" y="16"/>
                </a:lnTo>
                <a:lnTo>
                  <a:pt x="13027" y="1"/>
                </a:lnTo>
                <a:lnTo>
                  <a:pt x="11918" y="1110"/>
                </a:lnTo>
                <a:lnTo>
                  <a:pt x="11934" y="1125"/>
                </a:lnTo>
                <a:lnTo>
                  <a:pt x="11059" y="2000"/>
                </a:lnTo>
                <a:lnTo>
                  <a:pt x="9075" y="1"/>
                </a:lnTo>
                <a:lnTo>
                  <a:pt x="9060" y="16"/>
                </a:lnTo>
                <a:lnTo>
                  <a:pt x="9060" y="1"/>
                </a:lnTo>
                <a:lnTo>
                  <a:pt x="7076" y="2000"/>
                </a:lnTo>
                <a:lnTo>
                  <a:pt x="5093" y="1"/>
                </a:lnTo>
                <a:lnTo>
                  <a:pt x="5077" y="16"/>
                </a:lnTo>
                <a:lnTo>
                  <a:pt x="5077" y="1"/>
                </a:lnTo>
                <a:lnTo>
                  <a:pt x="3093" y="2000"/>
                </a:lnTo>
                <a:lnTo>
                  <a:pt x="111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8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3"/>
          <p:cNvSpPr txBox="1">
            <a:spLocks noGrp="1"/>
          </p:cNvSpPr>
          <p:nvPr>
            <p:ph type="title"/>
          </p:nvPr>
        </p:nvSpPr>
        <p:spPr>
          <a:xfrm>
            <a:off x="1448250" y="540000"/>
            <a:ext cx="3123900" cy="112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ebas Neue"/>
              <a:buNone/>
              <a:defRPr sz="7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23"/>
          <p:cNvSpPr txBox="1">
            <a:spLocks noGrp="1"/>
          </p:cNvSpPr>
          <p:nvPr>
            <p:ph type="subTitle" idx="1"/>
          </p:nvPr>
        </p:nvSpPr>
        <p:spPr>
          <a:xfrm>
            <a:off x="1448250" y="2157450"/>
            <a:ext cx="2415900" cy="399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23"/>
          <p:cNvSpPr txBox="1">
            <a:spLocks noGrp="1"/>
          </p:cNvSpPr>
          <p:nvPr>
            <p:ph type="subTitle" idx="2"/>
          </p:nvPr>
        </p:nvSpPr>
        <p:spPr>
          <a:xfrm>
            <a:off x="1448250" y="2556750"/>
            <a:ext cx="2049600" cy="883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448250" y="417775"/>
            <a:ext cx="6975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ebas Neue"/>
              <a:buNone/>
              <a:defRPr sz="36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448250" y="1152475"/>
            <a:ext cx="69759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tamaran Thin"/>
              <a:buChar char="●"/>
              <a:defRPr sz="1600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tamaran Thin"/>
              <a:buChar char="○"/>
              <a:defRPr sz="1600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tamaran Thin"/>
              <a:buChar char="■"/>
              <a:defRPr sz="1600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tamaran Thin"/>
              <a:buChar char="●"/>
              <a:defRPr sz="1600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tamaran Thin"/>
              <a:buChar char="○"/>
              <a:defRPr sz="1600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tamaran Thin"/>
              <a:buChar char="■"/>
              <a:defRPr sz="1600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tamaran Thin"/>
              <a:buChar char="●"/>
              <a:defRPr sz="1600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tamaran Thin"/>
              <a:buChar char="○"/>
              <a:defRPr sz="1600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Catamaran Thin"/>
              <a:buChar char="■"/>
              <a:defRPr sz="1600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8" r:id="rId4"/>
    <p:sldLayoutId id="2147483659" r:id="rId5"/>
    <p:sldLayoutId id="2147483662" r:id="rId6"/>
    <p:sldLayoutId id="2147483665" r:id="rId7"/>
    <p:sldLayoutId id="2147483666" r:id="rId8"/>
    <p:sldLayoutId id="214748366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7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13" Type="http://schemas.openxmlformats.org/officeDocument/2006/relationships/slide" Target="slide7.xml"/><Relationship Id="rId18" Type="http://schemas.openxmlformats.org/officeDocument/2006/relationships/slide" Target="slide13.xml"/><Relationship Id="rId3" Type="http://schemas.openxmlformats.org/officeDocument/2006/relationships/image" Target="../media/image4.png"/><Relationship Id="rId21" Type="http://schemas.openxmlformats.org/officeDocument/2006/relationships/slide" Target="slide6.xml"/><Relationship Id="rId7" Type="http://schemas.openxmlformats.org/officeDocument/2006/relationships/image" Target="../media/image24.png"/><Relationship Id="rId12" Type="http://schemas.openxmlformats.org/officeDocument/2006/relationships/image" Target="../media/image7.png"/><Relationship Id="rId17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6" Type="http://schemas.openxmlformats.org/officeDocument/2006/relationships/slide" Target="slide3.xml"/><Relationship Id="rId20" Type="http://schemas.openxmlformats.org/officeDocument/2006/relationships/slide" Target="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slide" Target="slide2.xml"/><Relationship Id="rId5" Type="http://schemas.openxmlformats.org/officeDocument/2006/relationships/image" Target="../media/image22.png"/><Relationship Id="rId15" Type="http://schemas.openxmlformats.org/officeDocument/2006/relationships/slide" Target="slide12.xml"/><Relationship Id="rId10" Type="http://schemas.openxmlformats.org/officeDocument/2006/relationships/image" Target="../media/image5.png"/><Relationship Id="rId19" Type="http://schemas.openxmlformats.org/officeDocument/2006/relationships/image" Target="../media/image6.png"/><Relationship Id="rId4" Type="http://schemas.openxmlformats.org/officeDocument/2006/relationships/hyperlink" Target="https://www.freepik.com/free-vector/virtual-reality-equipment-set_11141877.htm/?utm_source=slidesgo_template&amp;utm_medium=referral-link&amp;utm_campaign=s%20g_resources&amp;utm_content=freepik" TargetMode="External"/><Relationship Id="rId9" Type="http://schemas.openxmlformats.org/officeDocument/2006/relationships/image" Target="../media/image26.png"/><Relationship Id="rId14" Type="http://schemas.openxmlformats.org/officeDocument/2006/relationships/slide" Target="slide9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13" Type="http://schemas.openxmlformats.org/officeDocument/2006/relationships/slide" Target="slide13.xml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12" Type="http://schemas.openxmlformats.org/officeDocument/2006/relationships/image" Target="../media/image8.png"/><Relationship Id="rId17" Type="http://schemas.openxmlformats.org/officeDocument/2006/relationships/slide" Target="slide6.xml"/><Relationship Id="rId2" Type="http://schemas.openxmlformats.org/officeDocument/2006/relationships/notesSlide" Target="../notesSlides/notesSlide11.xml"/><Relationship Id="rId16" Type="http://schemas.openxmlformats.org/officeDocument/2006/relationships/slide" Target="slide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11" Type="http://schemas.openxmlformats.org/officeDocument/2006/relationships/slide" Target="slide3.xml"/><Relationship Id="rId5" Type="http://schemas.openxmlformats.org/officeDocument/2006/relationships/image" Target="../media/image5.png"/><Relationship Id="rId15" Type="http://schemas.openxmlformats.org/officeDocument/2006/relationships/hyperlink" Target="https://www.freepik.com/free-vector/virtual-reality-equipment-set_11141877.htm/?utm_source=slidesgo_template&amp;utm_medium=referral-link&amp;utm_campaign=s%20g_resources&amp;utm_content=freepik" TargetMode="External"/><Relationship Id="rId10" Type="http://schemas.openxmlformats.org/officeDocument/2006/relationships/slide" Target="slide12.xml"/><Relationship Id="rId4" Type="http://schemas.openxmlformats.org/officeDocument/2006/relationships/image" Target="../media/image27.jpg"/><Relationship Id="rId9" Type="http://schemas.openxmlformats.org/officeDocument/2006/relationships/slide" Target="slide9.xml"/><Relationship Id="rId1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slide" Target="slide7.xml"/><Relationship Id="rId18" Type="http://schemas.openxmlformats.org/officeDocument/2006/relationships/slide" Target="slide13.xml"/><Relationship Id="rId3" Type="http://schemas.openxmlformats.org/officeDocument/2006/relationships/slideLayout" Target="../slideLayouts/slideLayout7.xml"/><Relationship Id="rId21" Type="http://schemas.openxmlformats.org/officeDocument/2006/relationships/slide" Target="slide6.xml"/><Relationship Id="rId7" Type="http://schemas.openxmlformats.org/officeDocument/2006/relationships/image" Target="../media/image28.png"/><Relationship Id="rId12" Type="http://schemas.openxmlformats.org/officeDocument/2006/relationships/image" Target="../media/image7.png"/><Relationship Id="rId17" Type="http://schemas.openxmlformats.org/officeDocument/2006/relationships/image" Target="../media/image8.png"/><Relationship Id="rId2" Type="http://schemas.openxmlformats.org/officeDocument/2006/relationships/video" Target="../media/media1.mp4"/><Relationship Id="rId16" Type="http://schemas.openxmlformats.org/officeDocument/2006/relationships/slide" Target="slide3.xml"/><Relationship Id="rId20" Type="http://schemas.openxmlformats.org/officeDocument/2006/relationships/slide" Target="slide5.xml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11" Type="http://schemas.openxmlformats.org/officeDocument/2006/relationships/slide" Target="slide2.xml"/><Relationship Id="rId5" Type="http://schemas.openxmlformats.org/officeDocument/2006/relationships/image" Target="../media/image4.png"/><Relationship Id="rId15" Type="http://schemas.openxmlformats.org/officeDocument/2006/relationships/slide" Target="slide12.xml"/><Relationship Id="rId10" Type="http://schemas.openxmlformats.org/officeDocument/2006/relationships/image" Target="../media/image5.png"/><Relationship Id="rId19" Type="http://schemas.openxmlformats.org/officeDocument/2006/relationships/image" Target="../media/image6.png"/><Relationship Id="rId4" Type="http://schemas.openxmlformats.org/officeDocument/2006/relationships/notesSlide" Target="../notesSlides/notesSlide12.xml"/><Relationship Id="rId9" Type="http://schemas.openxmlformats.org/officeDocument/2006/relationships/image" Target="../media/image30.png"/><Relationship Id="rId14" Type="http://schemas.openxmlformats.org/officeDocument/2006/relationships/slide" Target="slide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slide" Target="slide2.xml"/><Relationship Id="rId12" Type="http://schemas.openxmlformats.org/officeDocument/2006/relationships/slide" Target="slide3.xml"/><Relationship Id="rId17" Type="http://schemas.openxmlformats.org/officeDocument/2006/relationships/slide" Target="slide6.xml"/><Relationship Id="rId2" Type="http://schemas.openxmlformats.org/officeDocument/2006/relationships/notesSlide" Target="../notesSlides/notesSlide13.xml"/><Relationship Id="rId16" Type="http://schemas.openxmlformats.org/officeDocument/2006/relationships/slide" Target="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11" Type="http://schemas.openxmlformats.org/officeDocument/2006/relationships/slide" Target="slide12.xml"/><Relationship Id="rId5" Type="http://schemas.openxmlformats.org/officeDocument/2006/relationships/image" Target="../media/image32.jpg"/><Relationship Id="rId15" Type="http://schemas.openxmlformats.org/officeDocument/2006/relationships/image" Target="../media/image6.png"/><Relationship Id="rId10" Type="http://schemas.openxmlformats.org/officeDocument/2006/relationships/slide" Target="slide9.xml"/><Relationship Id="rId4" Type="http://schemas.openxmlformats.org/officeDocument/2006/relationships/image" Target="../media/image31.jpg"/><Relationship Id="rId9" Type="http://schemas.openxmlformats.org/officeDocument/2006/relationships/slide" Target="slide7.xml"/><Relationship Id="rId14" Type="http://schemas.openxmlformats.org/officeDocument/2006/relationships/slide" Target="slide1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png"/><Relationship Id="rId7" Type="http://schemas.openxmlformats.org/officeDocument/2006/relationships/slide" Target="slide7.xml"/><Relationship Id="rId12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6" Type="http://schemas.openxmlformats.org/officeDocument/2006/relationships/slide" Target="slide6.xml"/><Relationship Id="rId11" Type="http://schemas.openxmlformats.org/officeDocument/2006/relationships/image" Target="../media/image33.png"/><Relationship Id="rId5" Type="http://schemas.openxmlformats.org/officeDocument/2006/relationships/image" Target="../media/image7.png"/><Relationship Id="rId10" Type="http://schemas.openxmlformats.org/officeDocument/2006/relationships/image" Target="../media/image6.png"/><Relationship Id="rId4" Type="http://schemas.openxmlformats.org/officeDocument/2006/relationships/slide" Target="slide2.xml"/><Relationship Id="rId9" Type="http://schemas.openxmlformats.org/officeDocument/2006/relationships/slide" Target="slide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image" Target="../media/image8.png"/><Relationship Id="rId3" Type="http://schemas.openxmlformats.org/officeDocument/2006/relationships/slide" Target="slide12.xml"/><Relationship Id="rId7" Type="http://schemas.openxmlformats.org/officeDocument/2006/relationships/image" Target="../media/image5.png"/><Relationship Id="rId12" Type="http://schemas.openxmlformats.org/officeDocument/2006/relationships/slide" Target="slide3.xml"/><Relationship Id="rId2" Type="http://schemas.openxmlformats.org/officeDocument/2006/relationships/notesSlide" Target="../notesSlides/notesSlide2.xml"/><Relationship Id="rId16" Type="http://schemas.openxmlformats.org/officeDocument/2006/relationships/slide" Target="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11" Type="http://schemas.openxmlformats.org/officeDocument/2006/relationships/image" Target="../media/image7.png"/><Relationship Id="rId5" Type="http://schemas.openxmlformats.org/officeDocument/2006/relationships/slide" Target="slide9.xml"/><Relationship Id="rId15" Type="http://schemas.openxmlformats.org/officeDocument/2006/relationships/slide" Target="slide5.xml"/><Relationship Id="rId10" Type="http://schemas.openxmlformats.org/officeDocument/2006/relationships/slide" Target="slide2.xml"/><Relationship Id="rId4" Type="http://schemas.openxmlformats.org/officeDocument/2006/relationships/slide" Target="slide7.xml"/><Relationship Id="rId9" Type="http://schemas.openxmlformats.org/officeDocument/2006/relationships/image" Target="../media/image6.png"/><Relationship Id="rId1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slide" Target="slide13.xml"/><Relationship Id="rId3" Type="http://schemas.openxmlformats.org/officeDocument/2006/relationships/image" Target="../media/image4.png"/><Relationship Id="rId7" Type="http://schemas.openxmlformats.org/officeDocument/2006/relationships/slide" Target="slide2.xml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6" Type="http://schemas.openxmlformats.org/officeDocument/2006/relationships/slide" Target="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slide" Target="slide12.xml"/><Relationship Id="rId5" Type="http://schemas.openxmlformats.org/officeDocument/2006/relationships/image" Target="../media/image9.jpeg"/><Relationship Id="rId15" Type="http://schemas.openxmlformats.org/officeDocument/2006/relationships/slide" Target="slide5.xml"/><Relationship Id="rId10" Type="http://schemas.openxmlformats.org/officeDocument/2006/relationships/slide" Target="slide9.xml"/><Relationship Id="rId4" Type="http://schemas.openxmlformats.org/officeDocument/2006/relationships/slide" Target="slide3.xml"/><Relationship Id="rId9" Type="http://schemas.openxmlformats.org/officeDocument/2006/relationships/slide" Target="slide7.xml"/><Relationship Id="rId1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slide" Target="slide13.xml"/><Relationship Id="rId3" Type="http://schemas.openxmlformats.org/officeDocument/2006/relationships/image" Target="../media/image4.png"/><Relationship Id="rId7" Type="http://schemas.openxmlformats.org/officeDocument/2006/relationships/slide" Target="slide2.xml"/><Relationship Id="rId12" Type="http://schemas.openxmlformats.org/officeDocument/2006/relationships/image" Target="../media/image8.png"/><Relationship Id="rId17" Type="http://schemas.openxmlformats.org/officeDocument/2006/relationships/image" Target="../media/image10.gif"/><Relationship Id="rId2" Type="http://schemas.openxmlformats.org/officeDocument/2006/relationships/notesSlide" Target="../notesSlides/notesSlide4.xml"/><Relationship Id="rId16" Type="http://schemas.openxmlformats.org/officeDocument/2006/relationships/slide" Target="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slide" Target="slide12.xml"/><Relationship Id="rId5" Type="http://schemas.openxmlformats.org/officeDocument/2006/relationships/image" Target="../media/image9.jpeg"/><Relationship Id="rId15" Type="http://schemas.openxmlformats.org/officeDocument/2006/relationships/slide" Target="slide5.xml"/><Relationship Id="rId10" Type="http://schemas.openxmlformats.org/officeDocument/2006/relationships/slide" Target="slide9.xml"/><Relationship Id="rId4" Type="http://schemas.openxmlformats.org/officeDocument/2006/relationships/slide" Target="slide3.xml"/><Relationship Id="rId9" Type="http://schemas.openxmlformats.org/officeDocument/2006/relationships/slide" Target="slide7.xml"/><Relationship Id="rId1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13" Type="http://schemas.openxmlformats.org/officeDocument/2006/relationships/image" Target="../media/image6.png"/><Relationship Id="rId3" Type="http://schemas.openxmlformats.org/officeDocument/2006/relationships/image" Target="../media/image4.png"/><Relationship Id="rId7" Type="http://schemas.openxmlformats.org/officeDocument/2006/relationships/slide" Target="slide3.xml"/><Relationship Id="rId12" Type="http://schemas.openxmlformats.org/officeDocument/2006/relationships/slide" Target="slide13.xml"/><Relationship Id="rId2" Type="http://schemas.openxmlformats.org/officeDocument/2006/relationships/notesSlide" Target="../notesSlides/notesSlide5.xml"/><Relationship Id="rId16" Type="http://schemas.openxmlformats.org/officeDocument/2006/relationships/slide" Target="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8.png"/><Relationship Id="rId5" Type="http://schemas.openxmlformats.org/officeDocument/2006/relationships/slide" Target="slide2.xml"/><Relationship Id="rId15" Type="http://schemas.openxmlformats.org/officeDocument/2006/relationships/slide" Target="slide6.xml"/><Relationship Id="rId10" Type="http://schemas.openxmlformats.org/officeDocument/2006/relationships/slide" Target="slide12.xml"/><Relationship Id="rId4" Type="http://schemas.openxmlformats.org/officeDocument/2006/relationships/image" Target="../media/image5.png"/><Relationship Id="rId9" Type="http://schemas.openxmlformats.org/officeDocument/2006/relationships/slide" Target="slide9.xml"/><Relationship Id="rId1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13" Type="http://schemas.openxmlformats.org/officeDocument/2006/relationships/slide" Target="slide12.xml"/><Relationship Id="rId18" Type="http://schemas.openxmlformats.org/officeDocument/2006/relationships/slide" Target="slide5.xml"/><Relationship Id="rId3" Type="http://schemas.openxmlformats.org/officeDocument/2006/relationships/image" Target="../media/image4.png"/><Relationship Id="rId7" Type="http://schemas.openxmlformats.org/officeDocument/2006/relationships/image" Target="../media/image5.png"/><Relationship Id="rId12" Type="http://schemas.openxmlformats.org/officeDocument/2006/relationships/slide" Target="slide9.xml"/><Relationship Id="rId1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6" Type="http://schemas.openxmlformats.org/officeDocument/2006/relationships/slide" Target="slide1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11" Type="http://schemas.openxmlformats.org/officeDocument/2006/relationships/slide" Target="slide7.xml"/><Relationship Id="rId5" Type="http://schemas.openxmlformats.org/officeDocument/2006/relationships/image" Target="../media/image13.png"/><Relationship Id="rId15" Type="http://schemas.openxmlformats.org/officeDocument/2006/relationships/image" Target="../media/image8.png"/><Relationship Id="rId10" Type="http://schemas.openxmlformats.org/officeDocument/2006/relationships/slide" Target="slide3.xml"/><Relationship Id="rId4" Type="http://schemas.openxmlformats.org/officeDocument/2006/relationships/image" Target="../media/image12.png"/><Relationship Id="rId9" Type="http://schemas.openxmlformats.org/officeDocument/2006/relationships/image" Target="../media/image7.png"/><Relationship Id="rId14" Type="http://schemas.openxmlformats.org/officeDocument/2006/relationships/slide" Target="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13" Type="http://schemas.openxmlformats.org/officeDocument/2006/relationships/slide" Target="slide13.xml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12" Type="http://schemas.openxmlformats.org/officeDocument/2006/relationships/image" Target="../media/image8.png"/><Relationship Id="rId17" Type="http://schemas.openxmlformats.org/officeDocument/2006/relationships/image" Target="../media/image16.gif"/><Relationship Id="rId2" Type="http://schemas.openxmlformats.org/officeDocument/2006/relationships/notesSlide" Target="../notesSlides/notesSlide7.xml"/><Relationship Id="rId16" Type="http://schemas.openxmlformats.org/officeDocument/2006/relationships/slide" Target="slide6.xml"/><Relationship Id="rId1" Type="http://schemas.openxmlformats.org/officeDocument/2006/relationships/slideLayout" Target="../slideLayouts/slideLayout8.xml"/><Relationship Id="rId6" Type="http://schemas.openxmlformats.org/officeDocument/2006/relationships/slide" Target="slide2.xml"/><Relationship Id="rId11" Type="http://schemas.openxmlformats.org/officeDocument/2006/relationships/slide" Target="slide3.xml"/><Relationship Id="rId5" Type="http://schemas.openxmlformats.org/officeDocument/2006/relationships/image" Target="../media/image5.png"/><Relationship Id="rId15" Type="http://schemas.openxmlformats.org/officeDocument/2006/relationships/slide" Target="slide5.xml"/><Relationship Id="rId10" Type="http://schemas.openxmlformats.org/officeDocument/2006/relationships/slide" Target="slide12.xml"/><Relationship Id="rId4" Type="http://schemas.openxmlformats.org/officeDocument/2006/relationships/image" Target="../media/image15.jpg"/><Relationship Id="rId9" Type="http://schemas.openxmlformats.org/officeDocument/2006/relationships/slide" Target="slide9.xml"/><Relationship Id="rId1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13" Type="http://schemas.openxmlformats.org/officeDocument/2006/relationships/image" Target="../media/image6.png"/><Relationship Id="rId18" Type="http://schemas.openxmlformats.org/officeDocument/2006/relationships/image" Target="../media/image19.jpg"/><Relationship Id="rId3" Type="http://schemas.openxmlformats.org/officeDocument/2006/relationships/image" Target="../media/image4.png"/><Relationship Id="rId7" Type="http://schemas.openxmlformats.org/officeDocument/2006/relationships/slide" Target="slide7.xml"/><Relationship Id="rId12" Type="http://schemas.openxmlformats.org/officeDocument/2006/relationships/slide" Target="slide13.xml"/><Relationship Id="rId1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11" Type="http://schemas.openxmlformats.org/officeDocument/2006/relationships/image" Target="../media/image8.png"/><Relationship Id="rId5" Type="http://schemas.openxmlformats.org/officeDocument/2006/relationships/slide" Target="slide2.xml"/><Relationship Id="rId15" Type="http://schemas.openxmlformats.org/officeDocument/2006/relationships/slide" Target="slide6.xml"/><Relationship Id="rId10" Type="http://schemas.openxmlformats.org/officeDocument/2006/relationships/slide" Target="slide3.xml"/><Relationship Id="rId4" Type="http://schemas.openxmlformats.org/officeDocument/2006/relationships/image" Target="../media/image5.png"/><Relationship Id="rId9" Type="http://schemas.openxmlformats.org/officeDocument/2006/relationships/slide" Target="slide12.xml"/><Relationship Id="rId14" Type="http://schemas.openxmlformats.org/officeDocument/2006/relationships/slide" Target="slide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slide" Target="slide12.xml"/><Relationship Id="rId18" Type="http://schemas.openxmlformats.org/officeDocument/2006/relationships/slide" Target="slide5.xml"/><Relationship Id="rId3" Type="http://schemas.openxmlformats.org/officeDocument/2006/relationships/image" Target="../media/image4.png"/><Relationship Id="rId7" Type="http://schemas.openxmlformats.org/officeDocument/2006/relationships/image" Target="../media/image19.jpg"/><Relationship Id="rId12" Type="http://schemas.openxmlformats.org/officeDocument/2006/relationships/slide" Target="slide9.xml"/><Relationship Id="rId17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6" Type="http://schemas.openxmlformats.org/officeDocument/2006/relationships/slide" Target="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slide" Target="slide7.xml"/><Relationship Id="rId5" Type="http://schemas.openxmlformats.org/officeDocument/2006/relationships/hyperlink" Target="https://www.freepik.com/free-vector/virtual-reality-equipment-set_11141877.htm/?utm_source=slidesgo_template&amp;utm_medium=referral-link&amp;utm_campaign=s%20g_resources&amp;utm_content=freepik" TargetMode="External"/><Relationship Id="rId15" Type="http://schemas.openxmlformats.org/officeDocument/2006/relationships/image" Target="../media/image8.png"/><Relationship Id="rId10" Type="http://schemas.openxmlformats.org/officeDocument/2006/relationships/image" Target="../media/image7.png"/><Relationship Id="rId19" Type="http://schemas.openxmlformats.org/officeDocument/2006/relationships/slide" Target="slide6.xml"/><Relationship Id="rId4" Type="http://schemas.openxmlformats.org/officeDocument/2006/relationships/image" Target="../media/image20.png"/><Relationship Id="rId9" Type="http://schemas.openxmlformats.org/officeDocument/2006/relationships/slide" Target="slide2.xml"/><Relationship Id="rId14" Type="http://schemas.openxmlformats.org/officeDocument/2006/relationships/slide" Target="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6"/>
          <p:cNvSpPr txBox="1">
            <a:spLocks noGrp="1"/>
          </p:cNvSpPr>
          <p:nvPr>
            <p:ph type="ctrTitle"/>
          </p:nvPr>
        </p:nvSpPr>
        <p:spPr>
          <a:xfrm>
            <a:off x="1143000" y="1083873"/>
            <a:ext cx="3269400" cy="208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1"/>
                </a:solidFill>
              </a:rPr>
              <a:t>Mask</a:t>
            </a:r>
            <a:r>
              <a:rPr lang="en" sz="6000" dirty="0">
                <a:solidFill>
                  <a:schemeClr val="dk2"/>
                </a:solidFill>
              </a:rPr>
              <a:t> </a:t>
            </a:r>
            <a:r>
              <a:rPr lang="en" sz="6000" dirty="0">
                <a:solidFill>
                  <a:schemeClr val="tx2">
                    <a:lumMod val="50000"/>
                  </a:schemeClr>
                </a:solidFill>
              </a:rPr>
              <a:t>please</a:t>
            </a:r>
            <a:r>
              <a:rPr lang="en" sz="6000" dirty="0">
                <a:solidFill>
                  <a:schemeClr val="bg2">
                    <a:lumMod val="65000"/>
                  </a:schemeClr>
                </a:solidFill>
              </a:rPr>
              <a:t> </a:t>
            </a:r>
            <a:br>
              <a:rPr lang="en" sz="6600" dirty="0">
                <a:solidFill>
                  <a:schemeClr val="bg2">
                    <a:lumMod val="65000"/>
                  </a:schemeClr>
                </a:solidFill>
              </a:rPr>
            </a:br>
            <a:r>
              <a:rPr lang="en" sz="6600" dirty="0"/>
              <a:t>Game</a:t>
            </a:r>
            <a:r>
              <a:rPr lang="en" sz="6000" dirty="0">
                <a:solidFill>
                  <a:schemeClr val="lt1"/>
                </a:solidFill>
              </a:rPr>
              <a:t> </a:t>
            </a:r>
            <a:endParaRPr sz="6000" dirty="0">
              <a:solidFill>
                <a:schemeClr val="lt1"/>
              </a:solidFill>
            </a:endParaRPr>
          </a:p>
        </p:txBody>
      </p:sp>
      <p:sp>
        <p:nvSpPr>
          <p:cNvPr id="351" name="Google Shape;351;p26"/>
          <p:cNvSpPr txBox="1">
            <a:spLocks noGrp="1"/>
          </p:cNvSpPr>
          <p:nvPr>
            <p:ph type="subTitle" idx="1"/>
          </p:nvPr>
        </p:nvSpPr>
        <p:spPr>
          <a:xfrm>
            <a:off x="1164728" y="3404773"/>
            <a:ext cx="3269400" cy="43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i="1" dirty="0" err="1">
                <a:solidFill>
                  <a:schemeClr val="tx2">
                    <a:lumMod val="75000"/>
                  </a:schemeClr>
                </a:solidFill>
              </a:rPr>
              <a:t>Enjoy</a:t>
            </a:r>
            <a:r>
              <a:rPr lang="it-IT" i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it-IT" i="1" dirty="0" err="1">
                <a:solidFill>
                  <a:schemeClr val="tx2">
                    <a:lumMod val="75000"/>
                  </a:schemeClr>
                </a:solidFill>
              </a:rPr>
              <a:t>MaskPlease</a:t>
            </a:r>
            <a:r>
              <a:rPr lang="it-IT" i="1" dirty="0">
                <a:solidFill>
                  <a:schemeClr val="tx2">
                    <a:lumMod val="75000"/>
                  </a:schemeClr>
                </a:solidFill>
              </a:rPr>
              <a:t>!</a:t>
            </a:r>
            <a:endParaRPr i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39" name="Google Shape;439;p26">
            <a:hlinkClick r:id="rId3" action="ppaction://hlinksldjump"/>
          </p:cNvPr>
          <p:cNvSpPr/>
          <p:nvPr/>
        </p:nvSpPr>
        <p:spPr>
          <a:xfrm>
            <a:off x="2242050" y="3908075"/>
            <a:ext cx="1071300" cy="4398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STArt</a:t>
            </a:r>
            <a:endParaRPr sz="1800" dirty="0">
              <a:solidFill>
                <a:schemeClr val="lt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C729B759-A8F7-4A46-B7B4-E05E4ADF94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3172" y="1040247"/>
            <a:ext cx="2867828" cy="2867828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35" name="Immagine 134">
            <a:extLst>
              <a:ext uri="{FF2B5EF4-FFF2-40B4-BE49-F238E27FC236}">
                <a16:creationId xmlns:a16="http://schemas.microsoft.com/office/drawing/2014/main" id="{CDCA718B-59F9-4488-ADA3-4E825495E1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-825427" y="2115020"/>
            <a:ext cx="2369138" cy="71828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7" name="Google Shape;18549;p81">
            <a:extLst>
              <a:ext uri="{FF2B5EF4-FFF2-40B4-BE49-F238E27FC236}">
                <a16:creationId xmlns:a16="http://schemas.microsoft.com/office/drawing/2014/main" id="{B7C69546-0915-4F03-BFDC-4A5D4C95E593}"/>
              </a:ext>
            </a:extLst>
          </p:cNvPr>
          <p:cNvGrpSpPr/>
          <p:nvPr/>
        </p:nvGrpSpPr>
        <p:grpSpPr>
          <a:xfrm>
            <a:off x="2558979" y="2802773"/>
            <a:ext cx="480898" cy="538498"/>
            <a:chOff x="7576208" y="1977825"/>
            <a:chExt cx="292534" cy="347453"/>
          </a:xfrm>
        </p:grpSpPr>
        <p:sp>
          <p:nvSpPr>
            <p:cNvPr id="8" name="Google Shape;18550;p81">
              <a:extLst>
                <a:ext uri="{FF2B5EF4-FFF2-40B4-BE49-F238E27FC236}">
                  <a16:creationId xmlns:a16="http://schemas.microsoft.com/office/drawing/2014/main" id="{081DC50A-EB42-4942-9BF8-2CEA4BAC5D46}"/>
                </a:ext>
              </a:extLst>
            </p:cNvPr>
            <p:cNvSpPr/>
            <p:nvPr/>
          </p:nvSpPr>
          <p:spPr>
            <a:xfrm>
              <a:off x="7576208" y="1999032"/>
              <a:ext cx="89315" cy="148351"/>
            </a:xfrm>
            <a:custGeom>
              <a:avLst/>
              <a:gdLst/>
              <a:ahLst/>
              <a:cxnLst/>
              <a:rect l="l" t="t" r="r" b="b"/>
              <a:pathLst>
                <a:path w="3407" h="5659" extrusionOk="0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18551;p81">
              <a:extLst>
                <a:ext uri="{FF2B5EF4-FFF2-40B4-BE49-F238E27FC236}">
                  <a16:creationId xmlns:a16="http://schemas.microsoft.com/office/drawing/2014/main" id="{0A1779FE-FCED-4018-BB0B-BF0B1E616F6B}"/>
                </a:ext>
              </a:extLst>
            </p:cNvPr>
            <p:cNvSpPr/>
            <p:nvPr/>
          </p:nvSpPr>
          <p:spPr>
            <a:xfrm>
              <a:off x="7779034" y="1999032"/>
              <a:ext cx="89708" cy="148351"/>
            </a:xfrm>
            <a:custGeom>
              <a:avLst/>
              <a:gdLst/>
              <a:ahLst/>
              <a:cxnLst/>
              <a:rect l="l" t="t" r="r" b="b"/>
              <a:pathLst>
                <a:path w="3422" h="5659" extrusionOk="0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18552;p81">
              <a:extLst>
                <a:ext uri="{FF2B5EF4-FFF2-40B4-BE49-F238E27FC236}">
                  <a16:creationId xmlns:a16="http://schemas.microsoft.com/office/drawing/2014/main" id="{D5D70B6A-8DA5-4A88-8A46-072AA12CAEE0}"/>
                </a:ext>
              </a:extLst>
            </p:cNvPr>
            <p:cNvSpPr/>
            <p:nvPr/>
          </p:nvSpPr>
          <p:spPr>
            <a:xfrm>
              <a:off x="7710927" y="2175381"/>
              <a:ext cx="22728" cy="103707"/>
            </a:xfrm>
            <a:custGeom>
              <a:avLst/>
              <a:gdLst/>
              <a:ahLst/>
              <a:cxnLst/>
              <a:rect l="l" t="t" r="r" b="b"/>
              <a:pathLst>
                <a:path w="867" h="3956" extrusionOk="0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8553;p81">
              <a:hlinkClick r:id="rId6" action="ppaction://hlinksldjump"/>
              <a:extLst>
                <a:ext uri="{FF2B5EF4-FFF2-40B4-BE49-F238E27FC236}">
                  <a16:creationId xmlns:a16="http://schemas.microsoft.com/office/drawing/2014/main" id="{24160105-5C05-4779-A604-282CB61A2DF5}"/>
                </a:ext>
              </a:extLst>
            </p:cNvPr>
            <p:cNvSpPr/>
            <p:nvPr/>
          </p:nvSpPr>
          <p:spPr>
            <a:xfrm>
              <a:off x="7638626" y="1989176"/>
              <a:ext cx="167671" cy="204765"/>
            </a:xfrm>
            <a:custGeom>
              <a:avLst/>
              <a:gdLst/>
              <a:ahLst/>
              <a:cxnLst/>
              <a:rect l="l" t="t" r="r" b="b"/>
              <a:pathLst>
                <a:path w="6396" h="7811" extrusionOk="0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chemeClr val="bg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8554;p81">
              <a:extLst>
                <a:ext uri="{FF2B5EF4-FFF2-40B4-BE49-F238E27FC236}">
                  <a16:creationId xmlns:a16="http://schemas.microsoft.com/office/drawing/2014/main" id="{B5DFE8DC-1ABE-4233-AB88-69A686ED018C}"/>
                </a:ext>
              </a:extLst>
            </p:cNvPr>
            <p:cNvSpPr/>
            <p:nvPr/>
          </p:nvSpPr>
          <p:spPr>
            <a:xfrm>
              <a:off x="7706759" y="1989176"/>
              <a:ext cx="99538" cy="204765"/>
            </a:xfrm>
            <a:custGeom>
              <a:avLst/>
              <a:gdLst/>
              <a:ahLst/>
              <a:cxnLst/>
              <a:rect l="l" t="t" r="r" b="b"/>
              <a:pathLst>
                <a:path w="3797" h="7811" extrusionOk="0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8555;p81">
              <a:extLst>
                <a:ext uri="{FF2B5EF4-FFF2-40B4-BE49-F238E27FC236}">
                  <a16:creationId xmlns:a16="http://schemas.microsoft.com/office/drawing/2014/main" id="{61626F13-5166-45C4-821A-C2DB18595915}"/>
                </a:ext>
              </a:extLst>
            </p:cNvPr>
            <p:cNvSpPr/>
            <p:nvPr/>
          </p:nvSpPr>
          <p:spPr>
            <a:xfrm>
              <a:off x="7628035" y="1977825"/>
              <a:ext cx="189246" cy="22728"/>
            </a:xfrm>
            <a:custGeom>
              <a:avLst/>
              <a:gdLst/>
              <a:ahLst/>
              <a:cxnLst/>
              <a:rect l="l" t="t" r="r" b="b"/>
              <a:pathLst>
                <a:path w="7219" h="867" extrusionOk="0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8556;p81">
              <a:extLst>
                <a:ext uri="{FF2B5EF4-FFF2-40B4-BE49-F238E27FC236}">
                  <a16:creationId xmlns:a16="http://schemas.microsoft.com/office/drawing/2014/main" id="{9A6AB4F9-E869-4862-BCB4-CB0D9EC23296}"/>
                </a:ext>
              </a:extLst>
            </p:cNvPr>
            <p:cNvSpPr/>
            <p:nvPr/>
          </p:nvSpPr>
          <p:spPr>
            <a:xfrm>
              <a:off x="7785456" y="1977825"/>
              <a:ext cx="31825" cy="22728"/>
            </a:xfrm>
            <a:custGeom>
              <a:avLst/>
              <a:gdLst/>
              <a:ahLst/>
              <a:cxnLst/>
              <a:rect l="l" t="t" r="r" b="b"/>
              <a:pathLst>
                <a:path w="1214" h="867" extrusionOk="0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8557;p81">
              <a:extLst>
                <a:ext uri="{FF2B5EF4-FFF2-40B4-BE49-F238E27FC236}">
                  <a16:creationId xmlns:a16="http://schemas.microsoft.com/office/drawing/2014/main" id="{7521224D-7BF9-4114-97E2-8727BCCE49AE}"/>
                </a:ext>
              </a:extLst>
            </p:cNvPr>
            <p:cNvSpPr/>
            <p:nvPr/>
          </p:nvSpPr>
          <p:spPr>
            <a:xfrm>
              <a:off x="7681776" y="2039980"/>
              <a:ext cx="82158" cy="78042"/>
            </a:xfrm>
            <a:custGeom>
              <a:avLst/>
              <a:gdLst/>
              <a:ahLst/>
              <a:cxnLst/>
              <a:rect l="l" t="t" r="r" b="b"/>
              <a:pathLst>
                <a:path w="3134" h="2977" extrusionOk="0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18558;p81">
              <a:extLst>
                <a:ext uri="{FF2B5EF4-FFF2-40B4-BE49-F238E27FC236}">
                  <a16:creationId xmlns:a16="http://schemas.microsoft.com/office/drawing/2014/main" id="{626AE0F3-5732-4919-887F-4D40CCC5FB9C}"/>
                </a:ext>
              </a:extLst>
            </p:cNvPr>
            <p:cNvSpPr/>
            <p:nvPr/>
          </p:nvSpPr>
          <p:spPr>
            <a:xfrm>
              <a:off x="7700698" y="2180678"/>
              <a:ext cx="43543" cy="21208"/>
            </a:xfrm>
            <a:custGeom>
              <a:avLst/>
              <a:gdLst/>
              <a:ahLst/>
              <a:cxnLst/>
              <a:rect l="l" t="t" r="r" b="b"/>
              <a:pathLst>
                <a:path w="1661" h="809" extrusionOk="0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8559;p81">
              <a:extLst>
                <a:ext uri="{FF2B5EF4-FFF2-40B4-BE49-F238E27FC236}">
                  <a16:creationId xmlns:a16="http://schemas.microsoft.com/office/drawing/2014/main" id="{82B87C40-EEC6-4E23-AB5E-A9619399AB72}"/>
                </a:ext>
              </a:extLst>
            </p:cNvPr>
            <p:cNvSpPr/>
            <p:nvPr/>
          </p:nvSpPr>
          <p:spPr>
            <a:xfrm>
              <a:off x="7678001" y="2263542"/>
              <a:ext cx="88947" cy="30672"/>
            </a:xfrm>
            <a:custGeom>
              <a:avLst/>
              <a:gdLst/>
              <a:ahLst/>
              <a:cxnLst/>
              <a:rect l="l" t="t" r="r" b="b"/>
              <a:pathLst>
                <a:path w="3393" h="1170" extrusionOk="0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8560;p81">
              <a:extLst>
                <a:ext uri="{FF2B5EF4-FFF2-40B4-BE49-F238E27FC236}">
                  <a16:creationId xmlns:a16="http://schemas.microsoft.com/office/drawing/2014/main" id="{D762C019-0E33-49AC-9D39-19D0D1817806}"/>
                </a:ext>
              </a:extLst>
            </p:cNvPr>
            <p:cNvSpPr/>
            <p:nvPr/>
          </p:nvSpPr>
          <p:spPr>
            <a:xfrm>
              <a:off x="7735517" y="2263542"/>
              <a:ext cx="31432" cy="30672"/>
            </a:xfrm>
            <a:custGeom>
              <a:avLst/>
              <a:gdLst/>
              <a:ahLst/>
              <a:cxnLst/>
              <a:rect l="l" t="t" r="r" b="b"/>
              <a:pathLst>
                <a:path w="119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8561;p81">
              <a:extLst>
                <a:ext uri="{FF2B5EF4-FFF2-40B4-BE49-F238E27FC236}">
                  <a16:creationId xmlns:a16="http://schemas.microsoft.com/office/drawing/2014/main" id="{030DB69F-C31F-48E3-8069-3F10E6AEB91A}"/>
                </a:ext>
              </a:extLst>
            </p:cNvPr>
            <p:cNvSpPr/>
            <p:nvPr/>
          </p:nvSpPr>
          <p:spPr>
            <a:xfrm>
              <a:off x="7645835" y="2286637"/>
              <a:ext cx="152519" cy="38615"/>
            </a:xfrm>
            <a:custGeom>
              <a:avLst/>
              <a:gdLst/>
              <a:ahLst/>
              <a:cxnLst/>
              <a:rect l="l" t="t" r="r" b="b"/>
              <a:pathLst>
                <a:path w="5818" h="1473" extrusionOk="0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8562;p81">
              <a:extLst>
                <a:ext uri="{FF2B5EF4-FFF2-40B4-BE49-F238E27FC236}">
                  <a16:creationId xmlns:a16="http://schemas.microsoft.com/office/drawing/2014/main" id="{9C58BACC-3DFD-48F3-91D1-2063361D9415}"/>
                </a:ext>
              </a:extLst>
            </p:cNvPr>
            <p:cNvSpPr/>
            <p:nvPr/>
          </p:nvSpPr>
          <p:spPr>
            <a:xfrm>
              <a:off x="7760500" y="2286637"/>
              <a:ext cx="38588" cy="38641"/>
            </a:xfrm>
            <a:custGeom>
              <a:avLst/>
              <a:gdLst/>
              <a:ahLst/>
              <a:cxnLst/>
              <a:rect l="l" t="t" r="r" b="b"/>
              <a:pathLst>
                <a:path w="1472" h="1474" extrusionOk="0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" name="Picture 2" descr="UNISA | Home">
            <a:extLst>
              <a:ext uri="{FF2B5EF4-FFF2-40B4-BE49-F238E27FC236}">
                <a16:creationId xmlns:a16="http://schemas.microsoft.com/office/drawing/2014/main" id="{5964F1DD-3215-411E-B0D1-3DF5239DD6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073"/>
            <a:ext cx="727481" cy="727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Google Shape;10762;p77">
            <a:extLst>
              <a:ext uri="{FF2B5EF4-FFF2-40B4-BE49-F238E27FC236}">
                <a16:creationId xmlns:a16="http://schemas.microsoft.com/office/drawing/2014/main" id="{53F665FE-A3B1-408D-ABD1-7602024CECFA}"/>
              </a:ext>
            </a:extLst>
          </p:cNvPr>
          <p:cNvGrpSpPr/>
          <p:nvPr/>
        </p:nvGrpSpPr>
        <p:grpSpPr>
          <a:xfrm>
            <a:off x="3696165" y="2124273"/>
            <a:ext cx="716235" cy="709128"/>
            <a:chOff x="1752137" y="4266608"/>
            <a:chExt cx="378512" cy="374756"/>
          </a:xfrm>
        </p:grpSpPr>
        <p:sp>
          <p:nvSpPr>
            <p:cNvPr id="23" name="Google Shape;10763;p77">
              <a:extLst>
                <a:ext uri="{FF2B5EF4-FFF2-40B4-BE49-F238E27FC236}">
                  <a16:creationId xmlns:a16="http://schemas.microsoft.com/office/drawing/2014/main" id="{3DCE6825-E070-42A2-AA56-7F987C8AB529}"/>
                </a:ext>
              </a:extLst>
            </p:cNvPr>
            <p:cNvSpPr/>
            <p:nvPr/>
          </p:nvSpPr>
          <p:spPr>
            <a:xfrm>
              <a:off x="1752400" y="4382020"/>
              <a:ext cx="171163" cy="82220"/>
            </a:xfrm>
            <a:custGeom>
              <a:avLst/>
              <a:gdLst/>
              <a:ahLst/>
              <a:cxnLst/>
              <a:rect l="l" t="t" r="r" b="b"/>
              <a:pathLst>
                <a:path w="6518" h="3131" extrusionOk="0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764;p77">
              <a:extLst>
                <a:ext uri="{FF2B5EF4-FFF2-40B4-BE49-F238E27FC236}">
                  <a16:creationId xmlns:a16="http://schemas.microsoft.com/office/drawing/2014/main" id="{8203C508-AA09-496C-9249-35E9A8BB5D4C}"/>
                </a:ext>
              </a:extLst>
            </p:cNvPr>
            <p:cNvSpPr/>
            <p:nvPr/>
          </p:nvSpPr>
          <p:spPr>
            <a:xfrm>
              <a:off x="1931834" y="4472250"/>
              <a:ext cx="81957" cy="169114"/>
            </a:xfrm>
            <a:custGeom>
              <a:avLst/>
              <a:gdLst/>
              <a:ahLst/>
              <a:cxnLst/>
              <a:rect l="l" t="t" r="r" b="b"/>
              <a:pathLst>
                <a:path w="3121" h="6440" extrusionOk="0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765;p77">
              <a:extLst>
                <a:ext uri="{FF2B5EF4-FFF2-40B4-BE49-F238E27FC236}">
                  <a16:creationId xmlns:a16="http://schemas.microsoft.com/office/drawing/2014/main" id="{E6F3F824-1204-481C-AEFF-D7AA9FEB5F5F}"/>
                </a:ext>
              </a:extLst>
            </p:cNvPr>
            <p:cNvSpPr/>
            <p:nvPr/>
          </p:nvSpPr>
          <p:spPr>
            <a:xfrm>
              <a:off x="1752137" y="4386537"/>
              <a:ext cx="123685" cy="71664"/>
            </a:xfrm>
            <a:custGeom>
              <a:avLst/>
              <a:gdLst/>
              <a:ahLst/>
              <a:cxnLst/>
              <a:rect l="l" t="t" r="r" b="b"/>
              <a:pathLst>
                <a:path w="4710" h="2729" extrusionOk="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766;p77">
              <a:extLst>
                <a:ext uri="{FF2B5EF4-FFF2-40B4-BE49-F238E27FC236}">
                  <a16:creationId xmlns:a16="http://schemas.microsoft.com/office/drawing/2014/main" id="{50EE873E-51CD-4FE9-BADC-A180C429B6F2}"/>
                </a:ext>
              </a:extLst>
            </p:cNvPr>
            <p:cNvSpPr/>
            <p:nvPr/>
          </p:nvSpPr>
          <p:spPr>
            <a:xfrm>
              <a:off x="1931834" y="4539108"/>
              <a:ext cx="23897" cy="102256"/>
            </a:xfrm>
            <a:custGeom>
              <a:avLst/>
              <a:gdLst/>
              <a:ahLst/>
              <a:cxnLst/>
              <a:rect l="l" t="t" r="r" b="b"/>
              <a:pathLst>
                <a:path w="910" h="3894" extrusionOk="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767;p77">
              <a:extLst>
                <a:ext uri="{FF2B5EF4-FFF2-40B4-BE49-F238E27FC236}">
                  <a16:creationId xmlns:a16="http://schemas.microsoft.com/office/drawing/2014/main" id="{AB1AD7B6-5B13-4B64-BE92-EBEFBDC4D2D6}"/>
                </a:ext>
              </a:extLst>
            </p:cNvPr>
            <p:cNvSpPr/>
            <p:nvPr/>
          </p:nvSpPr>
          <p:spPr>
            <a:xfrm>
              <a:off x="1823512" y="4266608"/>
              <a:ext cx="307137" cy="305115"/>
            </a:xfrm>
            <a:custGeom>
              <a:avLst/>
              <a:gdLst/>
              <a:ahLst/>
              <a:cxnLst/>
              <a:rect l="l" t="t" r="r" b="b"/>
              <a:pathLst>
                <a:path w="11696" h="11619" extrusionOk="0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768;p77">
              <a:extLst>
                <a:ext uri="{FF2B5EF4-FFF2-40B4-BE49-F238E27FC236}">
                  <a16:creationId xmlns:a16="http://schemas.microsoft.com/office/drawing/2014/main" id="{85B95999-35E1-4624-AE05-A59E61F68D69}"/>
                </a:ext>
              </a:extLst>
            </p:cNvPr>
            <p:cNvSpPr/>
            <p:nvPr/>
          </p:nvSpPr>
          <p:spPr>
            <a:xfrm>
              <a:off x="1823512" y="4266686"/>
              <a:ext cx="306507" cy="227963"/>
            </a:xfrm>
            <a:custGeom>
              <a:avLst/>
              <a:gdLst/>
              <a:ahLst/>
              <a:cxnLst/>
              <a:rect l="l" t="t" r="r" b="b"/>
              <a:pathLst>
                <a:path w="11672" h="8681" extrusionOk="0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769;p77">
              <a:extLst>
                <a:ext uri="{FF2B5EF4-FFF2-40B4-BE49-F238E27FC236}">
                  <a16:creationId xmlns:a16="http://schemas.microsoft.com/office/drawing/2014/main" id="{2CE6E4F7-BAD2-4A02-91BD-768B97E8C9FE}"/>
                </a:ext>
              </a:extLst>
            </p:cNvPr>
            <p:cNvSpPr/>
            <p:nvPr/>
          </p:nvSpPr>
          <p:spPr>
            <a:xfrm>
              <a:off x="1978078" y="4353633"/>
              <a:ext cx="64127" cy="64101"/>
            </a:xfrm>
            <a:custGeom>
              <a:avLst/>
              <a:gdLst/>
              <a:ahLst/>
              <a:cxnLst/>
              <a:rect l="l" t="t" r="r" b="b"/>
              <a:pathLst>
                <a:path w="2442" h="2441" extrusionOk="0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770;p77">
              <a:extLst>
                <a:ext uri="{FF2B5EF4-FFF2-40B4-BE49-F238E27FC236}">
                  <a16:creationId xmlns:a16="http://schemas.microsoft.com/office/drawing/2014/main" id="{B0EADF42-2C72-4CD6-8171-87132E17D323}"/>
                </a:ext>
              </a:extLst>
            </p:cNvPr>
            <p:cNvSpPr/>
            <p:nvPr/>
          </p:nvSpPr>
          <p:spPr>
            <a:xfrm>
              <a:off x="1978078" y="4353660"/>
              <a:ext cx="39731" cy="64206"/>
            </a:xfrm>
            <a:custGeom>
              <a:avLst/>
              <a:gdLst/>
              <a:ahLst/>
              <a:cxnLst/>
              <a:rect l="l" t="t" r="r" b="b"/>
              <a:pathLst>
                <a:path w="1513" h="2445" extrusionOk="0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771;p77">
              <a:extLst>
                <a:ext uri="{FF2B5EF4-FFF2-40B4-BE49-F238E27FC236}">
                  <a16:creationId xmlns:a16="http://schemas.microsoft.com/office/drawing/2014/main" id="{4695F948-C582-4D97-BEB2-8D078EE4B61D}"/>
                </a:ext>
              </a:extLst>
            </p:cNvPr>
            <p:cNvSpPr/>
            <p:nvPr/>
          </p:nvSpPr>
          <p:spPr>
            <a:xfrm>
              <a:off x="1815476" y="4497381"/>
              <a:ext cx="82955" cy="82404"/>
            </a:xfrm>
            <a:custGeom>
              <a:avLst/>
              <a:gdLst/>
              <a:ahLst/>
              <a:cxnLst/>
              <a:rect l="l" t="t" r="r" b="b"/>
              <a:pathLst>
                <a:path w="3159" h="3138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772;p77">
              <a:extLst>
                <a:ext uri="{FF2B5EF4-FFF2-40B4-BE49-F238E27FC236}">
                  <a16:creationId xmlns:a16="http://schemas.microsoft.com/office/drawing/2014/main" id="{F2856BBF-A52A-4200-9574-6C619D3D1798}"/>
                </a:ext>
              </a:extLst>
            </p:cNvPr>
            <p:cNvSpPr/>
            <p:nvPr/>
          </p:nvSpPr>
          <p:spPr>
            <a:xfrm>
              <a:off x="1815476" y="4497381"/>
              <a:ext cx="32195" cy="35950"/>
            </a:xfrm>
            <a:custGeom>
              <a:avLst/>
              <a:gdLst/>
              <a:ahLst/>
              <a:cxnLst/>
              <a:rect l="l" t="t" r="r" b="b"/>
              <a:pathLst>
                <a:path w="1226" h="1369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773;p77">
              <a:extLst>
                <a:ext uri="{FF2B5EF4-FFF2-40B4-BE49-F238E27FC236}">
                  <a16:creationId xmlns:a16="http://schemas.microsoft.com/office/drawing/2014/main" id="{FE20BB2C-77E5-4AD6-A39F-7EF0F18923B0}"/>
                </a:ext>
              </a:extLst>
            </p:cNvPr>
            <p:cNvSpPr/>
            <p:nvPr/>
          </p:nvSpPr>
          <p:spPr>
            <a:xfrm>
              <a:off x="1823512" y="4463952"/>
              <a:ext cx="108349" cy="107719"/>
            </a:xfrm>
            <a:custGeom>
              <a:avLst/>
              <a:gdLst/>
              <a:ahLst/>
              <a:cxnLst/>
              <a:rect l="l" t="t" r="r" b="b"/>
              <a:pathLst>
                <a:path w="4126" h="4102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774;p77">
              <a:extLst>
                <a:ext uri="{FF2B5EF4-FFF2-40B4-BE49-F238E27FC236}">
                  <a16:creationId xmlns:a16="http://schemas.microsoft.com/office/drawing/2014/main" id="{B8D6A13D-3FBB-4101-B68C-FA84C05A539D}"/>
                </a:ext>
              </a:extLst>
            </p:cNvPr>
            <p:cNvSpPr/>
            <p:nvPr/>
          </p:nvSpPr>
          <p:spPr>
            <a:xfrm>
              <a:off x="1823512" y="4463952"/>
              <a:ext cx="28939" cy="30698"/>
            </a:xfrm>
            <a:custGeom>
              <a:avLst/>
              <a:gdLst/>
              <a:ahLst/>
              <a:cxnLst/>
              <a:rect l="l" t="t" r="r" b="b"/>
              <a:pathLst>
                <a:path w="1102" h="1169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775;p77">
              <a:extLst>
                <a:ext uri="{FF2B5EF4-FFF2-40B4-BE49-F238E27FC236}">
                  <a16:creationId xmlns:a16="http://schemas.microsoft.com/office/drawing/2014/main" id="{D9023FF4-9926-4C72-9BFF-D5999A8D14D4}"/>
                </a:ext>
              </a:extLst>
            </p:cNvPr>
            <p:cNvSpPr/>
            <p:nvPr/>
          </p:nvSpPr>
          <p:spPr>
            <a:xfrm>
              <a:off x="1776034" y="4536981"/>
              <a:ext cx="33692" cy="30724"/>
            </a:xfrm>
            <a:custGeom>
              <a:avLst/>
              <a:gdLst/>
              <a:ahLst/>
              <a:cxnLst/>
              <a:rect l="l" t="t" r="r" b="b"/>
              <a:pathLst>
                <a:path w="1283" h="1170" extrusionOk="0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776;p77">
              <a:extLst>
                <a:ext uri="{FF2B5EF4-FFF2-40B4-BE49-F238E27FC236}">
                  <a16:creationId xmlns:a16="http://schemas.microsoft.com/office/drawing/2014/main" id="{87130C89-147C-4696-9DA1-A4A3FD1B8CC4}"/>
                </a:ext>
              </a:extLst>
            </p:cNvPr>
            <p:cNvSpPr/>
            <p:nvPr/>
          </p:nvSpPr>
          <p:spPr>
            <a:xfrm>
              <a:off x="1794862" y="4555730"/>
              <a:ext cx="33508" cy="30567"/>
            </a:xfrm>
            <a:custGeom>
              <a:avLst/>
              <a:gdLst/>
              <a:ahLst/>
              <a:cxnLst/>
              <a:rect l="l" t="t" r="r" b="b"/>
              <a:pathLst>
                <a:path w="1276" h="1164" extrusionOk="0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777;p77">
              <a:extLst>
                <a:ext uri="{FF2B5EF4-FFF2-40B4-BE49-F238E27FC236}">
                  <a16:creationId xmlns:a16="http://schemas.microsoft.com/office/drawing/2014/main" id="{0AF680E9-7B8D-418B-872A-77D33ECF597D}"/>
                </a:ext>
              </a:extLst>
            </p:cNvPr>
            <p:cNvSpPr/>
            <p:nvPr/>
          </p:nvSpPr>
          <p:spPr>
            <a:xfrm>
              <a:off x="1832309" y="4593125"/>
              <a:ext cx="33481" cy="30619"/>
            </a:xfrm>
            <a:custGeom>
              <a:avLst/>
              <a:gdLst/>
              <a:ahLst/>
              <a:cxnLst/>
              <a:rect l="l" t="t" r="r" b="b"/>
              <a:pathLst>
                <a:path w="1275" h="1166" extrusionOk="0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778;p77">
              <a:extLst>
                <a:ext uri="{FF2B5EF4-FFF2-40B4-BE49-F238E27FC236}">
                  <a16:creationId xmlns:a16="http://schemas.microsoft.com/office/drawing/2014/main" id="{7A04F01A-6C0F-463B-9610-DD4A22357961}"/>
                </a:ext>
              </a:extLst>
            </p:cNvPr>
            <p:cNvSpPr/>
            <p:nvPr/>
          </p:nvSpPr>
          <p:spPr>
            <a:xfrm>
              <a:off x="1813480" y="4574322"/>
              <a:ext cx="33665" cy="30645"/>
            </a:xfrm>
            <a:custGeom>
              <a:avLst/>
              <a:gdLst/>
              <a:ahLst/>
              <a:cxnLst/>
              <a:rect l="l" t="t" r="r" b="b"/>
              <a:pathLst>
                <a:path w="1282" h="1167" extrusionOk="0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779;p77">
              <a:extLst>
                <a:ext uri="{FF2B5EF4-FFF2-40B4-BE49-F238E27FC236}">
                  <a16:creationId xmlns:a16="http://schemas.microsoft.com/office/drawing/2014/main" id="{19522C77-A38F-46BE-9FB1-D76842FC9033}"/>
                </a:ext>
              </a:extLst>
            </p:cNvPr>
            <p:cNvSpPr/>
            <p:nvPr/>
          </p:nvSpPr>
          <p:spPr>
            <a:xfrm>
              <a:off x="2057751" y="4266686"/>
              <a:ext cx="72241" cy="71375"/>
            </a:xfrm>
            <a:custGeom>
              <a:avLst/>
              <a:gdLst/>
              <a:ahLst/>
              <a:cxnLst/>
              <a:rect l="l" t="t" r="r" b="b"/>
              <a:pathLst>
                <a:path w="2751" h="2718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780;p77">
              <a:extLst>
                <a:ext uri="{FF2B5EF4-FFF2-40B4-BE49-F238E27FC236}">
                  <a16:creationId xmlns:a16="http://schemas.microsoft.com/office/drawing/2014/main" id="{9F4F9C05-FA76-4BAB-BFAF-D59440003469}"/>
                </a:ext>
              </a:extLst>
            </p:cNvPr>
            <p:cNvSpPr/>
            <p:nvPr/>
          </p:nvSpPr>
          <p:spPr>
            <a:xfrm>
              <a:off x="2057751" y="4266686"/>
              <a:ext cx="72241" cy="31171"/>
            </a:xfrm>
            <a:custGeom>
              <a:avLst/>
              <a:gdLst/>
              <a:ahLst/>
              <a:cxnLst/>
              <a:rect l="l" t="t" r="r" b="b"/>
              <a:pathLst>
                <a:path w="2751" h="1187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781;p77">
              <a:extLst>
                <a:ext uri="{FF2B5EF4-FFF2-40B4-BE49-F238E27FC236}">
                  <a16:creationId xmlns:a16="http://schemas.microsoft.com/office/drawing/2014/main" id="{BA4011E6-FEBC-4DD9-B2E0-0B253A72BC6C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782;p77">
              <a:extLst>
                <a:ext uri="{FF2B5EF4-FFF2-40B4-BE49-F238E27FC236}">
                  <a16:creationId xmlns:a16="http://schemas.microsoft.com/office/drawing/2014/main" id="{FAE5E82C-FF7A-47F3-8775-EFAEDB291F93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783;p77">
              <a:extLst>
                <a:ext uri="{FF2B5EF4-FFF2-40B4-BE49-F238E27FC236}">
                  <a16:creationId xmlns:a16="http://schemas.microsoft.com/office/drawing/2014/main" id="{E65DF458-B25B-4C38-989D-BDCBEDDB9450}"/>
                </a:ext>
              </a:extLst>
            </p:cNvPr>
            <p:cNvSpPr/>
            <p:nvPr/>
          </p:nvSpPr>
          <p:spPr>
            <a:xfrm>
              <a:off x="1839609" y="4424378"/>
              <a:ext cx="130696" cy="131090"/>
            </a:xfrm>
            <a:custGeom>
              <a:avLst/>
              <a:gdLst/>
              <a:ahLst/>
              <a:cxnLst/>
              <a:rect l="l" t="t" r="r" b="b"/>
              <a:pathLst>
                <a:path w="4977" h="4992" extrusionOk="0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4" name="Google Shape;1704;p47">
            <a:hlinkClick r:id="" action="ppaction://hlinkshowjump?jump=previousslide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7575" y="276262"/>
            <a:ext cx="244500" cy="210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0" name="Google Shape;1710;p47">
            <a:hlinkClick r:id="" action="ppaction://hlinkshowjump?jump=nextslide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237575" y="4656450"/>
            <a:ext cx="244500" cy="210799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3467;p65">
            <a:extLst>
              <a:ext uri="{FF2B5EF4-FFF2-40B4-BE49-F238E27FC236}">
                <a16:creationId xmlns:a16="http://schemas.microsoft.com/office/drawing/2014/main" id="{BA7459A7-349C-4D80-9D82-29DB8A8D3716}"/>
              </a:ext>
            </a:extLst>
          </p:cNvPr>
          <p:cNvSpPr txBox="1">
            <a:spLocks/>
          </p:cNvSpPr>
          <p:nvPr/>
        </p:nvSpPr>
        <p:spPr>
          <a:xfrm>
            <a:off x="1010381" y="1241464"/>
            <a:ext cx="3463571" cy="2199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16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pPr marL="0" indent="0" algn="l"/>
            <a:endParaRPr lang="en-US" sz="2000" dirty="0">
              <a:solidFill>
                <a:schemeClr val="tx2">
                  <a:lumMod val="50000"/>
                </a:schemeClr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marL="0" indent="0" algn="l"/>
            <a:endParaRPr lang="en-US" sz="2000" dirty="0">
              <a:solidFill>
                <a:schemeClr val="tx2">
                  <a:lumMod val="50000"/>
                </a:schemeClr>
              </a:solidFill>
            </a:endParaRPr>
          </a:p>
          <a:p>
            <a:pPr indent="-304800" algn="l">
              <a:buSzPts val="1200"/>
              <a:buFont typeface="Catamaran Thin"/>
              <a:buChar char="●"/>
            </a:pPr>
            <a:r>
              <a:rPr lang="en-US" sz="2000" dirty="0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Logica Serverless (NodeJS)</a:t>
            </a:r>
          </a:p>
          <a:p>
            <a:pPr lvl="1" indent="-304800" algn="l">
              <a:buSzPts val="1200"/>
              <a:buFont typeface="Catamaran Thin"/>
              <a:buChar char="●"/>
            </a:pPr>
            <a:r>
              <a:rPr lang="en-US" sz="1600" dirty="0" err="1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Microfatturazione</a:t>
            </a:r>
            <a:endParaRPr lang="en-US" sz="1600" dirty="0">
              <a:solidFill>
                <a:schemeClr val="tx2">
                  <a:lumMod val="50000"/>
                </a:schemeClr>
              </a:solidFill>
              <a:uFill>
                <a:noFill/>
              </a:u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 indent="-304800" algn="l">
              <a:buSzPts val="1200"/>
              <a:buFont typeface="Catamaran Thin"/>
              <a:buChar char="●"/>
            </a:pPr>
            <a:r>
              <a:rPr lang="en-US" sz="1600" dirty="0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Tempi </a:t>
            </a:r>
            <a:r>
              <a:rPr lang="en-US" sz="1600" dirty="0" err="1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ridotti</a:t>
            </a:r>
            <a:endParaRPr lang="en-US" sz="1600" dirty="0">
              <a:solidFill>
                <a:schemeClr val="tx2">
                  <a:lumMod val="50000"/>
                </a:schemeClr>
              </a:solidFill>
              <a:uFill>
                <a:noFill/>
              </a:u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 indent="-304800" algn="l">
              <a:buSzPts val="1200"/>
              <a:buFont typeface="Catamaran Thin"/>
              <a:buChar char="●"/>
            </a:pPr>
            <a:r>
              <a:rPr lang="en-US" sz="1600" dirty="0" err="1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Efficienza</a:t>
            </a:r>
            <a:r>
              <a:rPr lang="en-US" sz="1600" dirty="0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1600" dirty="0" err="1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microservizi</a:t>
            </a:r>
            <a:endParaRPr lang="en-US" sz="1600" dirty="0">
              <a:solidFill>
                <a:schemeClr val="tx2">
                  <a:lumMod val="50000"/>
                </a:schemeClr>
              </a:solidFill>
              <a:uFill>
                <a:noFill/>
              </a:u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32" name="Google Shape;3466;p65">
            <a:extLst>
              <a:ext uri="{FF2B5EF4-FFF2-40B4-BE49-F238E27FC236}">
                <a16:creationId xmlns:a16="http://schemas.microsoft.com/office/drawing/2014/main" id="{7FB855E8-0710-4BA0-91DA-84F1484712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50400" y="417775"/>
            <a:ext cx="69675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dirty="0"/>
              <a:t>Microsoft Azure</a:t>
            </a:r>
            <a:endParaRPr sz="3200" dirty="0"/>
          </a:p>
        </p:txBody>
      </p:sp>
      <p:pic>
        <p:nvPicPr>
          <p:cNvPr id="35" name="Immagine 34">
            <a:extLst>
              <a:ext uri="{FF2B5EF4-FFF2-40B4-BE49-F238E27FC236}">
                <a16:creationId xmlns:a16="http://schemas.microsoft.com/office/drawing/2014/main" id="{8845E05C-E82D-4B67-9A47-88A9F2AD65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1496" y="1714245"/>
            <a:ext cx="3045889" cy="1650249"/>
          </a:xfrm>
          <a:prstGeom prst="rect">
            <a:avLst/>
          </a:prstGeom>
        </p:spPr>
      </p:pic>
      <p:pic>
        <p:nvPicPr>
          <p:cNvPr id="36" name="Picture 10" descr="Migrate IaaS from Classic to Azure Resource Manager (PowerShell) –  INFRAKLOUD.COM">
            <a:extLst>
              <a:ext uri="{FF2B5EF4-FFF2-40B4-BE49-F238E27FC236}">
                <a16:creationId xmlns:a16="http://schemas.microsoft.com/office/drawing/2014/main" id="{DFC64A71-E464-4EAD-A3AA-2953A18C93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8371" y="3643087"/>
            <a:ext cx="854715" cy="854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Elemento grafico 36">
            <a:extLst>
              <a:ext uri="{FF2B5EF4-FFF2-40B4-BE49-F238E27FC236}">
                <a16:creationId xmlns:a16="http://schemas.microsoft.com/office/drawing/2014/main" id="{7BF8229D-FA16-451D-B217-D8FFE6028EB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588980" y="1136145"/>
            <a:ext cx="764106" cy="764106"/>
          </a:xfrm>
          <a:prstGeom prst="rect">
            <a:avLst/>
          </a:prstGeom>
        </p:spPr>
      </p:pic>
      <p:pic>
        <p:nvPicPr>
          <p:cNvPr id="39" name="Picture 6">
            <a:extLst>
              <a:ext uri="{FF2B5EF4-FFF2-40B4-BE49-F238E27FC236}">
                <a16:creationId xmlns:a16="http://schemas.microsoft.com/office/drawing/2014/main" id="{8D5B3DE4-499A-454A-95DB-8ED4E5FF36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105" y="3898900"/>
            <a:ext cx="1024506" cy="626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Google Shape;499;p28">
            <a:extLst>
              <a:ext uri="{FF2B5EF4-FFF2-40B4-BE49-F238E27FC236}">
                <a16:creationId xmlns:a16="http://schemas.microsoft.com/office/drawing/2014/main" id="{81FFA4C7-F45A-42DD-B24E-A79422C89EE6}"/>
              </a:ext>
            </a:extLst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7866200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501;p28">
            <a:hlinkClick r:id="rId11" action="ppaction://hlinksldjump"/>
            <a:extLst>
              <a:ext uri="{FF2B5EF4-FFF2-40B4-BE49-F238E27FC236}">
                <a16:creationId xmlns:a16="http://schemas.microsoft.com/office/drawing/2014/main" id="{4B555337-CC42-4B4A-99C4-02A063A87B3F}"/>
              </a:ext>
            </a:extLst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8606125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1698;p47">
            <a:extLst>
              <a:ext uri="{FF2B5EF4-FFF2-40B4-BE49-F238E27FC236}">
                <a16:creationId xmlns:a16="http://schemas.microsoft.com/office/drawing/2014/main" id="{39FF213E-75DE-422D-A5A9-D823A0FD4931}"/>
              </a:ext>
            </a:extLst>
          </p:cNvPr>
          <p:cNvSpPr/>
          <p:nvPr/>
        </p:nvSpPr>
        <p:spPr>
          <a:xfrm rot="16200000">
            <a:off x="128932" y="3294438"/>
            <a:ext cx="545400" cy="667200"/>
          </a:xfrm>
          <a:prstGeom prst="round2SameRect">
            <a:avLst>
              <a:gd name="adj1" fmla="val 14053"/>
              <a:gd name="adj2" fmla="val 0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489;p28">
            <a:hlinkClick r:id="rId13" action="ppaction://hlinksldjump"/>
            <a:extLst>
              <a:ext uri="{FF2B5EF4-FFF2-40B4-BE49-F238E27FC236}">
                <a16:creationId xmlns:a16="http://schemas.microsoft.com/office/drawing/2014/main" id="{5B6B15A2-A7A8-49CE-894A-84B6F0D926DA}"/>
              </a:ext>
            </a:extLst>
          </p:cNvPr>
          <p:cNvSpPr txBox="1"/>
          <p:nvPr/>
        </p:nvSpPr>
        <p:spPr>
          <a:xfrm>
            <a:off x="68971" y="2950275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REPUSCORE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8" name="Google Shape;490;p28">
            <a:hlinkClick r:id="rId14" action="ppaction://hlinksldjump"/>
            <a:extLst>
              <a:ext uri="{FF2B5EF4-FFF2-40B4-BE49-F238E27FC236}">
                <a16:creationId xmlns:a16="http://schemas.microsoft.com/office/drawing/2014/main" id="{5B8E2DE0-4762-492B-8F43-3FE765C42C4F}"/>
              </a:ext>
            </a:extLst>
          </p:cNvPr>
          <p:cNvSpPr txBox="1"/>
          <p:nvPr/>
        </p:nvSpPr>
        <p:spPr>
          <a:xfrm>
            <a:off x="68971" y="3633400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 err="1">
                <a:solidFill>
                  <a:schemeClr val="tx2">
                    <a:lumMod val="75000"/>
                  </a:schemeClr>
                </a:solidFill>
                <a:latin typeface="Bebas Neue"/>
                <a:ea typeface="Bebas Neue"/>
                <a:cs typeface="Bebas Neue"/>
                <a:sym typeface="Bebas Neue"/>
              </a:rPr>
              <a:t>development</a:t>
            </a:r>
            <a:endParaRPr sz="1000" dirty="0">
              <a:solidFill>
                <a:schemeClr val="tx2">
                  <a:lumMod val="75000"/>
                </a:schemeClr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0" name="Google Shape;491;p28">
            <a:hlinkClick r:id="rId15" action="ppaction://hlinksldjump"/>
            <a:extLst>
              <a:ext uri="{FF2B5EF4-FFF2-40B4-BE49-F238E27FC236}">
                <a16:creationId xmlns:a16="http://schemas.microsoft.com/office/drawing/2014/main" id="{92029AB4-01DC-431C-AC1D-9C39CF11887F}"/>
              </a:ext>
            </a:extLst>
          </p:cNvPr>
          <p:cNvSpPr txBox="1"/>
          <p:nvPr/>
        </p:nvSpPr>
        <p:spPr>
          <a:xfrm>
            <a:off x="68971" y="4305800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DEMO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1" name="Google Shape;502;p28">
            <a:hlinkClick r:id="rId16" action="ppaction://hlinksldjump"/>
            <a:extLst>
              <a:ext uri="{FF2B5EF4-FFF2-40B4-BE49-F238E27FC236}">
                <a16:creationId xmlns:a16="http://schemas.microsoft.com/office/drawing/2014/main" id="{B7C92EF6-61C2-48B9-83E1-4C488AC185B3}"/>
              </a:ext>
            </a:extLst>
          </p:cNvPr>
          <p:cNvSpPr txBox="1"/>
          <p:nvPr/>
        </p:nvSpPr>
        <p:spPr>
          <a:xfrm>
            <a:off x="68971" y="861825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Goals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61" name="Google Shape;18549;p81">
            <a:extLst>
              <a:ext uri="{FF2B5EF4-FFF2-40B4-BE49-F238E27FC236}">
                <a16:creationId xmlns:a16="http://schemas.microsoft.com/office/drawing/2014/main" id="{8C446BB7-1B1F-43A8-BDA5-A542A2BE156B}"/>
              </a:ext>
            </a:extLst>
          </p:cNvPr>
          <p:cNvGrpSpPr/>
          <p:nvPr/>
        </p:nvGrpSpPr>
        <p:grpSpPr>
          <a:xfrm>
            <a:off x="237571" y="2666998"/>
            <a:ext cx="237100" cy="265501"/>
            <a:chOff x="7576208" y="1977825"/>
            <a:chExt cx="292533" cy="347454"/>
          </a:xfrm>
        </p:grpSpPr>
        <p:sp>
          <p:nvSpPr>
            <p:cNvPr id="62" name="Google Shape;18550;p81">
              <a:extLst>
                <a:ext uri="{FF2B5EF4-FFF2-40B4-BE49-F238E27FC236}">
                  <a16:creationId xmlns:a16="http://schemas.microsoft.com/office/drawing/2014/main" id="{BDDAFA04-6969-4663-9F1A-13B1F94A3A83}"/>
                </a:ext>
              </a:extLst>
            </p:cNvPr>
            <p:cNvSpPr/>
            <p:nvPr/>
          </p:nvSpPr>
          <p:spPr>
            <a:xfrm>
              <a:off x="7576208" y="1999032"/>
              <a:ext cx="89315" cy="148351"/>
            </a:xfrm>
            <a:custGeom>
              <a:avLst/>
              <a:gdLst/>
              <a:ahLst/>
              <a:cxnLst/>
              <a:rect l="l" t="t" r="r" b="b"/>
              <a:pathLst>
                <a:path w="3407" h="5659" extrusionOk="0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" name="Google Shape;18551;p81">
              <a:extLst>
                <a:ext uri="{FF2B5EF4-FFF2-40B4-BE49-F238E27FC236}">
                  <a16:creationId xmlns:a16="http://schemas.microsoft.com/office/drawing/2014/main" id="{90785553-96E1-40A0-BACD-1E63B42A422B}"/>
                </a:ext>
              </a:extLst>
            </p:cNvPr>
            <p:cNvSpPr/>
            <p:nvPr/>
          </p:nvSpPr>
          <p:spPr>
            <a:xfrm>
              <a:off x="7779034" y="1999032"/>
              <a:ext cx="89708" cy="148351"/>
            </a:xfrm>
            <a:custGeom>
              <a:avLst/>
              <a:gdLst/>
              <a:ahLst/>
              <a:cxnLst/>
              <a:rect l="l" t="t" r="r" b="b"/>
              <a:pathLst>
                <a:path w="3422" h="5659" extrusionOk="0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" name="Google Shape;18552;p81">
              <a:extLst>
                <a:ext uri="{FF2B5EF4-FFF2-40B4-BE49-F238E27FC236}">
                  <a16:creationId xmlns:a16="http://schemas.microsoft.com/office/drawing/2014/main" id="{8CE8CC48-4445-4A97-8F4D-C6F1FAE58B4C}"/>
                </a:ext>
              </a:extLst>
            </p:cNvPr>
            <p:cNvSpPr/>
            <p:nvPr/>
          </p:nvSpPr>
          <p:spPr>
            <a:xfrm>
              <a:off x="7710927" y="2175381"/>
              <a:ext cx="22728" cy="103707"/>
            </a:xfrm>
            <a:custGeom>
              <a:avLst/>
              <a:gdLst/>
              <a:ahLst/>
              <a:cxnLst/>
              <a:rect l="l" t="t" r="r" b="b"/>
              <a:pathLst>
                <a:path w="867" h="3956" extrusionOk="0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8553;p81">
              <a:hlinkClick r:id="rId13" action="ppaction://hlinksldjump"/>
              <a:extLst>
                <a:ext uri="{FF2B5EF4-FFF2-40B4-BE49-F238E27FC236}">
                  <a16:creationId xmlns:a16="http://schemas.microsoft.com/office/drawing/2014/main" id="{73F8649E-A402-4392-BF52-81B747356A57}"/>
                </a:ext>
              </a:extLst>
            </p:cNvPr>
            <p:cNvSpPr/>
            <p:nvPr/>
          </p:nvSpPr>
          <p:spPr>
            <a:xfrm>
              <a:off x="7638626" y="1989176"/>
              <a:ext cx="167671" cy="204765"/>
            </a:xfrm>
            <a:custGeom>
              <a:avLst/>
              <a:gdLst/>
              <a:ahLst/>
              <a:cxnLst/>
              <a:rect l="l" t="t" r="r" b="b"/>
              <a:pathLst>
                <a:path w="6396" h="7811" extrusionOk="0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chemeClr val="bg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8554;p81">
              <a:extLst>
                <a:ext uri="{FF2B5EF4-FFF2-40B4-BE49-F238E27FC236}">
                  <a16:creationId xmlns:a16="http://schemas.microsoft.com/office/drawing/2014/main" id="{9FFF9CD3-FC8D-4DE7-8F45-B7F1A9C9801B}"/>
                </a:ext>
              </a:extLst>
            </p:cNvPr>
            <p:cNvSpPr/>
            <p:nvPr/>
          </p:nvSpPr>
          <p:spPr>
            <a:xfrm>
              <a:off x="7706759" y="1989176"/>
              <a:ext cx="99538" cy="204765"/>
            </a:xfrm>
            <a:custGeom>
              <a:avLst/>
              <a:gdLst/>
              <a:ahLst/>
              <a:cxnLst/>
              <a:rect l="l" t="t" r="r" b="b"/>
              <a:pathLst>
                <a:path w="3797" h="7811" extrusionOk="0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8555;p81">
              <a:extLst>
                <a:ext uri="{FF2B5EF4-FFF2-40B4-BE49-F238E27FC236}">
                  <a16:creationId xmlns:a16="http://schemas.microsoft.com/office/drawing/2014/main" id="{C23A6E7F-DCB7-4716-9FA1-F2986B61F191}"/>
                </a:ext>
              </a:extLst>
            </p:cNvPr>
            <p:cNvSpPr/>
            <p:nvPr/>
          </p:nvSpPr>
          <p:spPr>
            <a:xfrm>
              <a:off x="7628035" y="1977825"/>
              <a:ext cx="189246" cy="22728"/>
            </a:xfrm>
            <a:custGeom>
              <a:avLst/>
              <a:gdLst/>
              <a:ahLst/>
              <a:cxnLst/>
              <a:rect l="l" t="t" r="r" b="b"/>
              <a:pathLst>
                <a:path w="7219" h="867" extrusionOk="0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8556;p81">
              <a:extLst>
                <a:ext uri="{FF2B5EF4-FFF2-40B4-BE49-F238E27FC236}">
                  <a16:creationId xmlns:a16="http://schemas.microsoft.com/office/drawing/2014/main" id="{F8D2DECA-CD1C-4649-8C23-9FF944BC7571}"/>
                </a:ext>
              </a:extLst>
            </p:cNvPr>
            <p:cNvSpPr/>
            <p:nvPr/>
          </p:nvSpPr>
          <p:spPr>
            <a:xfrm>
              <a:off x="7785456" y="1977825"/>
              <a:ext cx="31825" cy="22728"/>
            </a:xfrm>
            <a:custGeom>
              <a:avLst/>
              <a:gdLst/>
              <a:ahLst/>
              <a:cxnLst/>
              <a:rect l="l" t="t" r="r" b="b"/>
              <a:pathLst>
                <a:path w="1214" h="867" extrusionOk="0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8557;p81">
              <a:extLst>
                <a:ext uri="{FF2B5EF4-FFF2-40B4-BE49-F238E27FC236}">
                  <a16:creationId xmlns:a16="http://schemas.microsoft.com/office/drawing/2014/main" id="{47B35386-9E70-4993-B57D-94A0174A8FA4}"/>
                </a:ext>
              </a:extLst>
            </p:cNvPr>
            <p:cNvSpPr/>
            <p:nvPr/>
          </p:nvSpPr>
          <p:spPr>
            <a:xfrm>
              <a:off x="7681776" y="2039980"/>
              <a:ext cx="82158" cy="78042"/>
            </a:xfrm>
            <a:custGeom>
              <a:avLst/>
              <a:gdLst/>
              <a:ahLst/>
              <a:cxnLst/>
              <a:rect l="l" t="t" r="r" b="b"/>
              <a:pathLst>
                <a:path w="3134" h="2977" extrusionOk="0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8558;p81">
              <a:extLst>
                <a:ext uri="{FF2B5EF4-FFF2-40B4-BE49-F238E27FC236}">
                  <a16:creationId xmlns:a16="http://schemas.microsoft.com/office/drawing/2014/main" id="{91CDEA0E-0AA2-462D-8274-05ED6DC68C03}"/>
                </a:ext>
              </a:extLst>
            </p:cNvPr>
            <p:cNvSpPr/>
            <p:nvPr/>
          </p:nvSpPr>
          <p:spPr>
            <a:xfrm>
              <a:off x="7700703" y="2180676"/>
              <a:ext cx="43543" cy="21208"/>
            </a:xfrm>
            <a:custGeom>
              <a:avLst/>
              <a:gdLst/>
              <a:ahLst/>
              <a:cxnLst/>
              <a:rect l="l" t="t" r="r" b="b"/>
              <a:pathLst>
                <a:path w="1661" h="809" extrusionOk="0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8559;p81">
              <a:extLst>
                <a:ext uri="{FF2B5EF4-FFF2-40B4-BE49-F238E27FC236}">
                  <a16:creationId xmlns:a16="http://schemas.microsoft.com/office/drawing/2014/main" id="{9AB5A4AA-B584-4088-B669-EC3BA1CB898D}"/>
                </a:ext>
              </a:extLst>
            </p:cNvPr>
            <p:cNvSpPr/>
            <p:nvPr/>
          </p:nvSpPr>
          <p:spPr>
            <a:xfrm>
              <a:off x="7678001" y="2263542"/>
              <a:ext cx="88947" cy="30672"/>
            </a:xfrm>
            <a:custGeom>
              <a:avLst/>
              <a:gdLst/>
              <a:ahLst/>
              <a:cxnLst/>
              <a:rect l="l" t="t" r="r" b="b"/>
              <a:pathLst>
                <a:path w="3393" h="1170" extrusionOk="0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" name="Google Shape;18560;p81">
              <a:extLst>
                <a:ext uri="{FF2B5EF4-FFF2-40B4-BE49-F238E27FC236}">
                  <a16:creationId xmlns:a16="http://schemas.microsoft.com/office/drawing/2014/main" id="{AE0F2A8C-3DC7-4402-A0C4-4A233B756D52}"/>
                </a:ext>
              </a:extLst>
            </p:cNvPr>
            <p:cNvSpPr/>
            <p:nvPr/>
          </p:nvSpPr>
          <p:spPr>
            <a:xfrm>
              <a:off x="7735517" y="2263542"/>
              <a:ext cx="31432" cy="30672"/>
            </a:xfrm>
            <a:custGeom>
              <a:avLst/>
              <a:gdLst/>
              <a:ahLst/>
              <a:cxnLst/>
              <a:rect l="l" t="t" r="r" b="b"/>
              <a:pathLst>
                <a:path w="119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8561;p81">
              <a:extLst>
                <a:ext uri="{FF2B5EF4-FFF2-40B4-BE49-F238E27FC236}">
                  <a16:creationId xmlns:a16="http://schemas.microsoft.com/office/drawing/2014/main" id="{3A30659E-AFC7-4A20-BC67-D050F0203E09}"/>
                </a:ext>
              </a:extLst>
            </p:cNvPr>
            <p:cNvSpPr/>
            <p:nvPr/>
          </p:nvSpPr>
          <p:spPr>
            <a:xfrm>
              <a:off x="7645835" y="2286637"/>
              <a:ext cx="152519" cy="38615"/>
            </a:xfrm>
            <a:custGeom>
              <a:avLst/>
              <a:gdLst/>
              <a:ahLst/>
              <a:cxnLst/>
              <a:rect l="l" t="t" r="r" b="b"/>
              <a:pathLst>
                <a:path w="5818" h="1473" extrusionOk="0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8562;p81">
              <a:extLst>
                <a:ext uri="{FF2B5EF4-FFF2-40B4-BE49-F238E27FC236}">
                  <a16:creationId xmlns:a16="http://schemas.microsoft.com/office/drawing/2014/main" id="{2B468AD8-93C7-405F-8FE8-2A38A834660A}"/>
                </a:ext>
              </a:extLst>
            </p:cNvPr>
            <p:cNvSpPr/>
            <p:nvPr/>
          </p:nvSpPr>
          <p:spPr>
            <a:xfrm>
              <a:off x="7760500" y="2286637"/>
              <a:ext cx="38588" cy="38641"/>
            </a:xfrm>
            <a:custGeom>
              <a:avLst/>
              <a:gdLst/>
              <a:ahLst/>
              <a:cxnLst/>
              <a:rect l="l" t="t" r="r" b="b"/>
              <a:pathLst>
                <a:path w="1472" h="1474" extrusionOk="0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" name="Google Shape;10762;p77">
            <a:extLst>
              <a:ext uri="{FF2B5EF4-FFF2-40B4-BE49-F238E27FC236}">
                <a16:creationId xmlns:a16="http://schemas.microsoft.com/office/drawing/2014/main" id="{88D1AB8E-45E4-4FF5-BC82-64F8BC14CFD4}"/>
              </a:ext>
            </a:extLst>
          </p:cNvPr>
          <p:cNvGrpSpPr/>
          <p:nvPr/>
        </p:nvGrpSpPr>
        <p:grpSpPr>
          <a:xfrm>
            <a:off x="193417" y="3978029"/>
            <a:ext cx="306689" cy="303646"/>
            <a:chOff x="1752137" y="4266608"/>
            <a:chExt cx="378512" cy="374756"/>
          </a:xfrm>
        </p:grpSpPr>
        <p:sp>
          <p:nvSpPr>
            <p:cNvPr id="76" name="Google Shape;10763;p77">
              <a:extLst>
                <a:ext uri="{FF2B5EF4-FFF2-40B4-BE49-F238E27FC236}">
                  <a16:creationId xmlns:a16="http://schemas.microsoft.com/office/drawing/2014/main" id="{9B9A5D42-A851-415E-8A9E-79D0BF0430A0}"/>
                </a:ext>
              </a:extLst>
            </p:cNvPr>
            <p:cNvSpPr/>
            <p:nvPr/>
          </p:nvSpPr>
          <p:spPr>
            <a:xfrm>
              <a:off x="1752400" y="4382020"/>
              <a:ext cx="171163" cy="82220"/>
            </a:xfrm>
            <a:custGeom>
              <a:avLst/>
              <a:gdLst/>
              <a:ahLst/>
              <a:cxnLst/>
              <a:rect l="l" t="t" r="r" b="b"/>
              <a:pathLst>
                <a:path w="6518" h="3131" extrusionOk="0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0764;p77">
              <a:extLst>
                <a:ext uri="{FF2B5EF4-FFF2-40B4-BE49-F238E27FC236}">
                  <a16:creationId xmlns:a16="http://schemas.microsoft.com/office/drawing/2014/main" id="{2FD56CF5-2D49-4315-9A89-20008A40089F}"/>
                </a:ext>
              </a:extLst>
            </p:cNvPr>
            <p:cNvSpPr/>
            <p:nvPr/>
          </p:nvSpPr>
          <p:spPr>
            <a:xfrm>
              <a:off x="1931834" y="4472250"/>
              <a:ext cx="81957" cy="169114"/>
            </a:xfrm>
            <a:custGeom>
              <a:avLst/>
              <a:gdLst/>
              <a:ahLst/>
              <a:cxnLst/>
              <a:rect l="l" t="t" r="r" b="b"/>
              <a:pathLst>
                <a:path w="3121" h="6440" extrusionOk="0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0765;p77">
              <a:extLst>
                <a:ext uri="{FF2B5EF4-FFF2-40B4-BE49-F238E27FC236}">
                  <a16:creationId xmlns:a16="http://schemas.microsoft.com/office/drawing/2014/main" id="{2437DC3B-C6BC-48BA-96F1-F9863909B186}"/>
                </a:ext>
              </a:extLst>
            </p:cNvPr>
            <p:cNvSpPr/>
            <p:nvPr/>
          </p:nvSpPr>
          <p:spPr>
            <a:xfrm>
              <a:off x="1752137" y="4386537"/>
              <a:ext cx="123685" cy="71664"/>
            </a:xfrm>
            <a:custGeom>
              <a:avLst/>
              <a:gdLst/>
              <a:ahLst/>
              <a:cxnLst/>
              <a:rect l="l" t="t" r="r" b="b"/>
              <a:pathLst>
                <a:path w="4710" h="2729" extrusionOk="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0766;p77">
              <a:extLst>
                <a:ext uri="{FF2B5EF4-FFF2-40B4-BE49-F238E27FC236}">
                  <a16:creationId xmlns:a16="http://schemas.microsoft.com/office/drawing/2014/main" id="{B335DE7B-1732-404A-9C61-71DAA0D4015B}"/>
                </a:ext>
              </a:extLst>
            </p:cNvPr>
            <p:cNvSpPr/>
            <p:nvPr/>
          </p:nvSpPr>
          <p:spPr>
            <a:xfrm>
              <a:off x="1931834" y="4539108"/>
              <a:ext cx="23897" cy="102256"/>
            </a:xfrm>
            <a:custGeom>
              <a:avLst/>
              <a:gdLst/>
              <a:ahLst/>
              <a:cxnLst/>
              <a:rect l="l" t="t" r="r" b="b"/>
              <a:pathLst>
                <a:path w="910" h="3894" extrusionOk="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0767;p77">
              <a:extLst>
                <a:ext uri="{FF2B5EF4-FFF2-40B4-BE49-F238E27FC236}">
                  <a16:creationId xmlns:a16="http://schemas.microsoft.com/office/drawing/2014/main" id="{0C0E49EB-A43B-4AD7-991C-882607C150B0}"/>
                </a:ext>
              </a:extLst>
            </p:cNvPr>
            <p:cNvSpPr/>
            <p:nvPr/>
          </p:nvSpPr>
          <p:spPr>
            <a:xfrm>
              <a:off x="1823512" y="4266608"/>
              <a:ext cx="307137" cy="305115"/>
            </a:xfrm>
            <a:custGeom>
              <a:avLst/>
              <a:gdLst/>
              <a:ahLst/>
              <a:cxnLst/>
              <a:rect l="l" t="t" r="r" b="b"/>
              <a:pathLst>
                <a:path w="11696" h="11619" extrusionOk="0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0768;p77">
              <a:extLst>
                <a:ext uri="{FF2B5EF4-FFF2-40B4-BE49-F238E27FC236}">
                  <a16:creationId xmlns:a16="http://schemas.microsoft.com/office/drawing/2014/main" id="{FD971A04-753E-429D-A263-D6ADBEF5DAB5}"/>
                </a:ext>
              </a:extLst>
            </p:cNvPr>
            <p:cNvSpPr/>
            <p:nvPr/>
          </p:nvSpPr>
          <p:spPr>
            <a:xfrm>
              <a:off x="1823512" y="4266686"/>
              <a:ext cx="306507" cy="227963"/>
            </a:xfrm>
            <a:custGeom>
              <a:avLst/>
              <a:gdLst/>
              <a:ahLst/>
              <a:cxnLst/>
              <a:rect l="l" t="t" r="r" b="b"/>
              <a:pathLst>
                <a:path w="11672" h="8681" extrusionOk="0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0769;p77">
              <a:extLst>
                <a:ext uri="{FF2B5EF4-FFF2-40B4-BE49-F238E27FC236}">
                  <a16:creationId xmlns:a16="http://schemas.microsoft.com/office/drawing/2014/main" id="{8DAA1C78-D4B6-4D03-B909-ABAA3D9F18D2}"/>
                </a:ext>
              </a:extLst>
            </p:cNvPr>
            <p:cNvSpPr/>
            <p:nvPr/>
          </p:nvSpPr>
          <p:spPr>
            <a:xfrm>
              <a:off x="1978078" y="4353633"/>
              <a:ext cx="64127" cy="64101"/>
            </a:xfrm>
            <a:custGeom>
              <a:avLst/>
              <a:gdLst/>
              <a:ahLst/>
              <a:cxnLst/>
              <a:rect l="l" t="t" r="r" b="b"/>
              <a:pathLst>
                <a:path w="2442" h="2441" extrusionOk="0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0770;p77">
              <a:extLst>
                <a:ext uri="{FF2B5EF4-FFF2-40B4-BE49-F238E27FC236}">
                  <a16:creationId xmlns:a16="http://schemas.microsoft.com/office/drawing/2014/main" id="{58806D77-39AC-465B-B28E-056CE758D372}"/>
                </a:ext>
              </a:extLst>
            </p:cNvPr>
            <p:cNvSpPr/>
            <p:nvPr/>
          </p:nvSpPr>
          <p:spPr>
            <a:xfrm>
              <a:off x="1978078" y="4353660"/>
              <a:ext cx="39731" cy="64206"/>
            </a:xfrm>
            <a:custGeom>
              <a:avLst/>
              <a:gdLst/>
              <a:ahLst/>
              <a:cxnLst/>
              <a:rect l="l" t="t" r="r" b="b"/>
              <a:pathLst>
                <a:path w="1513" h="2445" extrusionOk="0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0771;p77">
              <a:extLst>
                <a:ext uri="{FF2B5EF4-FFF2-40B4-BE49-F238E27FC236}">
                  <a16:creationId xmlns:a16="http://schemas.microsoft.com/office/drawing/2014/main" id="{BA22E3FB-AA24-481D-9FAE-D143ECD075AE}"/>
                </a:ext>
              </a:extLst>
            </p:cNvPr>
            <p:cNvSpPr/>
            <p:nvPr/>
          </p:nvSpPr>
          <p:spPr>
            <a:xfrm>
              <a:off x="1815476" y="4497381"/>
              <a:ext cx="82955" cy="82404"/>
            </a:xfrm>
            <a:custGeom>
              <a:avLst/>
              <a:gdLst/>
              <a:ahLst/>
              <a:cxnLst/>
              <a:rect l="l" t="t" r="r" b="b"/>
              <a:pathLst>
                <a:path w="3159" h="3138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0772;p77">
              <a:extLst>
                <a:ext uri="{FF2B5EF4-FFF2-40B4-BE49-F238E27FC236}">
                  <a16:creationId xmlns:a16="http://schemas.microsoft.com/office/drawing/2014/main" id="{6AFF45F1-DC4A-4BEE-BB54-2E22DD6AD3D0}"/>
                </a:ext>
              </a:extLst>
            </p:cNvPr>
            <p:cNvSpPr/>
            <p:nvPr/>
          </p:nvSpPr>
          <p:spPr>
            <a:xfrm>
              <a:off x="1815476" y="4497381"/>
              <a:ext cx="32195" cy="35950"/>
            </a:xfrm>
            <a:custGeom>
              <a:avLst/>
              <a:gdLst/>
              <a:ahLst/>
              <a:cxnLst/>
              <a:rect l="l" t="t" r="r" b="b"/>
              <a:pathLst>
                <a:path w="1226" h="1369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0773;p77">
              <a:extLst>
                <a:ext uri="{FF2B5EF4-FFF2-40B4-BE49-F238E27FC236}">
                  <a16:creationId xmlns:a16="http://schemas.microsoft.com/office/drawing/2014/main" id="{32716EC9-0C18-43D8-9791-987D09A44E67}"/>
                </a:ext>
              </a:extLst>
            </p:cNvPr>
            <p:cNvSpPr/>
            <p:nvPr/>
          </p:nvSpPr>
          <p:spPr>
            <a:xfrm>
              <a:off x="1823512" y="4463952"/>
              <a:ext cx="108349" cy="107719"/>
            </a:xfrm>
            <a:custGeom>
              <a:avLst/>
              <a:gdLst/>
              <a:ahLst/>
              <a:cxnLst/>
              <a:rect l="l" t="t" r="r" b="b"/>
              <a:pathLst>
                <a:path w="4126" h="4102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0774;p77">
              <a:extLst>
                <a:ext uri="{FF2B5EF4-FFF2-40B4-BE49-F238E27FC236}">
                  <a16:creationId xmlns:a16="http://schemas.microsoft.com/office/drawing/2014/main" id="{836D03CC-4FA0-4F76-B67D-B40120517AB3}"/>
                </a:ext>
              </a:extLst>
            </p:cNvPr>
            <p:cNvSpPr/>
            <p:nvPr/>
          </p:nvSpPr>
          <p:spPr>
            <a:xfrm>
              <a:off x="1823512" y="4463952"/>
              <a:ext cx="28939" cy="30698"/>
            </a:xfrm>
            <a:custGeom>
              <a:avLst/>
              <a:gdLst/>
              <a:ahLst/>
              <a:cxnLst/>
              <a:rect l="l" t="t" r="r" b="b"/>
              <a:pathLst>
                <a:path w="1102" h="1169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0775;p77">
              <a:extLst>
                <a:ext uri="{FF2B5EF4-FFF2-40B4-BE49-F238E27FC236}">
                  <a16:creationId xmlns:a16="http://schemas.microsoft.com/office/drawing/2014/main" id="{B29E84AD-CE36-4743-8B3D-0BDB8BE7AAAF}"/>
                </a:ext>
              </a:extLst>
            </p:cNvPr>
            <p:cNvSpPr/>
            <p:nvPr/>
          </p:nvSpPr>
          <p:spPr>
            <a:xfrm>
              <a:off x="1776034" y="4536981"/>
              <a:ext cx="33692" cy="30724"/>
            </a:xfrm>
            <a:custGeom>
              <a:avLst/>
              <a:gdLst/>
              <a:ahLst/>
              <a:cxnLst/>
              <a:rect l="l" t="t" r="r" b="b"/>
              <a:pathLst>
                <a:path w="1283" h="1170" extrusionOk="0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0776;p77">
              <a:extLst>
                <a:ext uri="{FF2B5EF4-FFF2-40B4-BE49-F238E27FC236}">
                  <a16:creationId xmlns:a16="http://schemas.microsoft.com/office/drawing/2014/main" id="{7ECBCEBD-F1F8-40B4-8285-060218729C84}"/>
                </a:ext>
              </a:extLst>
            </p:cNvPr>
            <p:cNvSpPr/>
            <p:nvPr/>
          </p:nvSpPr>
          <p:spPr>
            <a:xfrm>
              <a:off x="1794862" y="4555730"/>
              <a:ext cx="33508" cy="30567"/>
            </a:xfrm>
            <a:custGeom>
              <a:avLst/>
              <a:gdLst/>
              <a:ahLst/>
              <a:cxnLst/>
              <a:rect l="l" t="t" r="r" b="b"/>
              <a:pathLst>
                <a:path w="1276" h="1164" extrusionOk="0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0777;p77">
              <a:extLst>
                <a:ext uri="{FF2B5EF4-FFF2-40B4-BE49-F238E27FC236}">
                  <a16:creationId xmlns:a16="http://schemas.microsoft.com/office/drawing/2014/main" id="{A98A870E-5E65-495E-942A-E2063F728992}"/>
                </a:ext>
              </a:extLst>
            </p:cNvPr>
            <p:cNvSpPr/>
            <p:nvPr/>
          </p:nvSpPr>
          <p:spPr>
            <a:xfrm>
              <a:off x="1832309" y="4593125"/>
              <a:ext cx="33481" cy="30619"/>
            </a:xfrm>
            <a:custGeom>
              <a:avLst/>
              <a:gdLst/>
              <a:ahLst/>
              <a:cxnLst/>
              <a:rect l="l" t="t" r="r" b="b"/>
              <a:pathLst>
                <a:path w="1275" h="1166" extrusionOk="0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0778;p77">
              <a:extLst>
                <a:ext uri="{FF2B5EF4-FFF2-40B4-BE49-F238E27FC236}">
                  <a16:creationId xmlns:a16="http://schemas.microsoft.com/office/drawing/2014/main" id="{70BBB6F4-3861-4342-B4B1-07300FD88BFB}"/>
                </a:ext>
              </a:extLst>
            </p:cNvPr>
            <p:cNvSpPr/>
            <p:nvPr/>
          </p:nvSpPr>
          <p:spPr>
            <a:xfrm>
              <a:off x="1813480" y="4574322"/>
              <a:ext cx="33665" cy="30645"/>
            </a:xfrm>
            <a:custGeom>
              <a:avLst/>
              <a:gdLst/>
              <a:ahLst/>
              <a:cxnLst/>
              <a:rect l="l" t="t" r="r" b="b"/>
              <a:pathLst>
                <a:path w="1282" h="1167" extrusionOk="0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0779;p77">
              <a:extLst>
                <a:ext uri="{FF2B5EF4-FFF2-40B4-BE49-F238E27FC236}">
                  <a16:creationId xmlns:a16="http://schemas.microsoft.com/office/drawing/2014/main" id="{D70DB482-8426-49D7-884B-C31E9559EF24}"/>
                </a:ext>
              </a:extLst>
            </p:cNvPr>
            <p:cNvSpPr/>
            <p:nvPr/>
          </p:nvSpPr>
          <p:spPr>
            <a:xfrm>
              <a:off x="2057751" y="4266686"/>
              <a:ext cx="72241" cy="71375"/>
            </a:xfrm>
            <a:custGeom>
              <a:avLst/>
              <a:gdLst/>
              <a:ahLst/>
              <a:cxnLst/>
              <a:rect l="l" t="t" r="r" b="b"/>
              <a:pathLst>
                <a:path w="2751" h="2718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0780;p77">
              <a:extLst>
                <a:ext uri="{FF2B5EF4-FFF2-40B4-BE49-F238E27FC236}">
                  <a16:creationId xmlns:a16="http://schemas.microsoft.com/office/drawing/2014/main" id="{0DFDB0C6-86C6-4108-B4A4-40EED0BB8362}"/>
                </a:ext>
              </a:extLst>
            </p:cNvPr>
            <p:cNvSpPr/>
            <p:nvPr/>
          </p:nvSpPr>
          <p:spPr>
            <a:xfrm>
              <a:off x="2057751" y="4266686"/>
              <a:ext cx="72241" cy="31171"/>
            </a:xfrm>
            <a:custGeom>
              <a:avLst/>
              <a:gdLst/>
              <a:ahLst/>
              <a:cxnLst/>
              <a:rect l="l" t="t" r="r" b="b"/>
              <a:pathLst>
                <a:path w="2751" h="1187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0781;p77">
              <a:extLst>
                <a:ext uri="{FF2B5EF4-FFF2-40B4-BE49-F238E27FC236}">
                  <a16:creationId xmlns:a16="http://schemas.microsoft.com/office/drawing/2014/main" id="{71F75A4A-563C-4012-997F-1F3D5B58027D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0782;p77">
              <a:extLst>
                <a:ext uri="{FF2B5EF4-FFF2-40B4-BE49-F238E27FC236}">
                  <a16:creationId xmlns:a16="http://schemas.microsoft.com/office/drawing/2014/main" id="{4D16D7CA-B70F-4AEC-8897-30C9472C0BA1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0783;p77">
              <a:extLst>
                <a:ext uri="{FF2B5EF4-FFF2-40B4-BE49-F238E27FC236}">
                  <a16:creationId xmlns:a16="http://schemas.microsoft.com/office/drawing/2014/main" id="{E998CF1B-B1B4-402A-B172-93ECC81BEE6F}"/>
                </a:ext>
              </a:extLst>
            </p:cNvPr>
            <p:cNvSpPr/>
            <p:nvPr/>
          </p:nvSpPr>
          <p:spPr>
            <a:xfrm>
              <a:off x="1839609" y="4424378"/>
              <a:ext cx="130696" cy="131090"/>
            </a:xfrm>
            <a:custGeom>
              <a:avLst/>
              <a:gdLst/>
              <a:ahLst/>
              <a:cxnLst/>
              <a:rect l="l" t="t" r="r" b="b"/>
              <a:pathLst>
                <a:path w="4977" h="4992" extrusionOk="0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7" name="Google Shape;494;p28">
            <a:extLst>
              <a:ext uri="{FF2B5EF4-FFF2-40B4-BE49-F238E27FC236}">
                <a16:creationId xmlns:a16="http://schemas.microsoft.com/office/drawing/2014/main" id="{3621B6B7-F6A3-49B3-AD3B-7B0E3F2AA81B}"/>
              </a:ext>
            </a:extLst>
          </p:cNvPr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206105" y="546517"/>
            <a:ext cx="321095" cy="2768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17530;p81">
            <a:extLst>
              <a:ext uri="{FF2B5EF4-FFF2-40B4-BE49-F238E27FC236}">
                <a16:creationId xmlns:a16="http://schemas.microsoft.com/office/drawing/2014/main" id="{7320979A-4BE9-4F8F-93DF-78800170D980}"/>
              </a:ext>
            </a:extLst>
          </p:cNvPr>
          <p:cNvGrpSpPr/>
          <p:nvPr/>
        </p:nvGrpSpPr>
        <p:grpSpPr>
          <a:xfrm>
            <a:off x="173217" y="3361419"/>
            <a:ext cx="336890" cy="202258"/>
            <a:chOff x="6988887" y="1538854"/>
            <a:chExt cx="499920" cy="300136"/>
          </a:xfrm>
        </p:grpSpPr>
        <p:sp>
          <p:nvSpPr>
            <p:cNvPr id="114" name="Google Shape;17531;p81">
              <a:extLst>
                <a:ext uri="{FF2B5EF4-FFF2-40B4-BE49-F238E27FC236}">
                  <a16:creationId xmlns:a16="http://schemas.microsoft.com/office/drawing/2014/main" id="{5C4EB8D9-55A9-4974-9B0D-6ECC261BA66E}"/>
                </a:ext>
              </a:extLst>
            </p:cNvPr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7532;p81">
              <a:extLst>
                <a:ext uri="{FF2B5EF4-FFF2-40B4-BE49-F238E27FC236}">
                  <a16:creationId xmlns:a16="http://schemas.microsoft.com/office/drawing/2014/main" id="{876CD61C-1110-4ED1-899C-63A0195CFCBB}"/>
                </a:ext>
              </a:extLst>
            </p:cNvPr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7533;p81">
              <a:extLst>
                <a:ext uri="{FF2B5EF4-FFF2-40B4-BE49-F238E27FC236}">
                  <a16:creationId xmlns:a16="http://schemas.microsoft.com/office/drawing/2014/main" id="{EE603EBC-4430-40BB-B20A-E4364E1E1C26}"/>
                </a:ext>
              </a:extLst>
            </p:cNvPr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7534;p81">
              <a:extLst>
                <a:ext uri="{FF2B5EF4-FFF2-40B4-BE49-F238E27FC236}">
                  <a16:creationId xmlns:a16="http://schemas.microsoft.com/office/drawing/2014/main" id="{FDD28D33-2C4E-4BC5-91EC-1E063313F588}"/>
                </a:ext>
              </a:extLst>
            </p:cNvPr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7535;p81">
              <a:extLst>
                <a:ext uri="{FF2B5EF4-FFF2-40B4-BE49-F238E27FC236}">
                  <a16:creationId xmlns:a16="http://schemas.microsoft.com/office/drawing/2014/main" id="{F083DE94-CD44-4898-90A3-59C44EA158CE}"/>
                </a:ext>
              </a:extLst>
            </p:cNvPr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7536;p81">
              <a:extLst>
                <a:ext uri="{FF2B5EF4-FFF2-40B4-BE49-F238E27FC236}">
                  <a16:creationId xmlns:a16="http://schemas.microsoft.com/office/drawing/2014/main" id="{9CA57035-ADC4-4DBD-9E46-1F5D868AB61E}"/>
                </a:ext>
              </a:extLst>
            </p:cNvPr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7537;p81">
              <a:extLst>
                <a:ext uri="{FF2B5EF4-FFF2-40B4-BE49-F238E27FC236}">
                  <a16:creationId xmlns:a16="http://schemas.microsoft.com/office/drawing/2014/main" id="{7C9A2D8D-3A04-49DF-A3F1-BAC1080CE240}"/>
                </a:ext>
              </a:extLst>
            </p:cNvPr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7538;p81">
              <a:extLst>
                <a:ext uri="{FF2B5EF4-FFF2-40B4-BE49-F238E27FC236}">
                  <a16:creationId xmlns:a16="http://schemas.microsoft.com/office/drawing/2014/main" id="{6C3E2A65-7EE7-4613-A53D-C744A915F7F4}"/>
                </a:ext>
              </a:extLst>
            </p:cNvPr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7539;p81">
              <a:extLst>
                <a:ext uri="{FF2B5EF4-FFF2-40B4-BE49-F238E27FC236}">
                  <a16:creationId xmlns:a16="http://schemas.microsoft.com/office/drawing/2014/main" id="{B97D5621-AEBC-4796-82AB-4A62F2DF487F}"/>
                </a:ext>
              </a:extLst>
            </p:cNvPr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7540;p81">
              <a:extLst>
                <a:ext uri="{FF2B5EF4-FFF2-40B4-BE49-F238E27FC236}">
                  <a16:creationId xmlns:a16="http://schemas.microsoft.com/office/drawing/2014/main" id="{510BACEA-E980-4315-BABB-81230C9B0184}"/>
                </a:ext>
              </a:extLst>
            </p:cNvPr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7541;p81">
              <a:extLst>
                <a:ext uri="{FF2B5EF4-FFF2-40B4-BE49-F238E27FC236}">
                  <a16:creationId xmlns:a16="http://schemas.microsoft.com/office/drawing/2014/main" id="{0DF24946-8DC1-4A0A-A072-FB50D933C397}"/>
                </a:ext>
              </a:extLst>
            </p:cNvPr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7542;p81">
              <a:extLst>
                <a:ext uri="{FF2B5EF4-FFF2-40B4-BE49-F238E27FC236}">
                  <a16:creationId xmlns:a16="http://schemas.microsoft.com/office/drawing/2014/main" id="{D7546193-48ED-45CD-8FC3-FC07375FF111}"/>
                </a:ext>
              </a:extLst>
            </p:cNvPr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543;p81">
              <a:extLst>
                <a:ext uri="{FF2B5EF4-FFF2-40B4-BE49-F238E27FC236}">
                  <a16:creationId xmlns:a16="http://schemas.microsoft.com/office/drawing/2014/main" id="{4C751396-479F-469F-BB16-399C6A79CC99}"/>
                </a:ext>
              </a:extLst>
            </p:cNvPr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7" name="Google Shape;500;p28">
            <a:hlinkClick r:id="rId18" action="ppaction://hlinksldjump"/>
            <a:extLst>
              <a:ext uri="{FF2B5EF4-FFF2-40B4-BE49-F238E27FC236}">
                <a16:creationId xmlns:a16="http://schemas.microsoft.com/office/drawing/2014/main" id="{903A7A37-8C80-46F9-933E-21F75B391C23}"/>
              </a:ext>
            </a:extLst>
          </p:cNvPr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8236162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488;p28">
            <a:hlinkClick r:id="rId20" action="ppaction://hlinksldjump"/>
            <a:extLst>
              <a:ext uri="{FF2B5EF4-FFF2-40B4-BE49-F238E27FC236}">
                <a16:creationId xmlns:a16="http://schemas.microsoft.com/office/drawing/2014/main" id="{0B9DDC19-CC8D-4E26-B38A-323793B67B3D}"/>
              </a:ext>
            </a:extLst>
          </p:cNvPr>
          <p:cNvSpPr txBox="1"/>
          <p:nvPr/>
        </p:nvSpPr>
        <p:spPr>
          <a:xfrm>
            <a:off x="67533" y="1587471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STRATEGY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29" name="Google Shape;10388;p77">
            <a:extLst>
              <a:ext uri="{FF2B5EF4-FFF2-40B4-BE49-F238E27FC236}">
                <a16:creationId xmlns:a16="http://schemas.microsoft.com/office/drawing/2014/main" id="{1EA3D549-64F4-4811-8A74-81CA403CFD18}"/>
              </a:ext>
            </a:extLst>
          </p:cNvPr>
          <p:cNvGrpSpPr/>
          <p:nvPr/>
        </p:nvGrpSpPr>
        <p:grpSpPr>
          <a:xfrm>
            <a:off x="206745" y="1269293"/>
            <a:ext cx="276053" cy="275854"/>
            <a:chOff x="1749879" y="1970906"/>
            <a:chExt cx="364436" cy="364174"/>
          </a:xfrm>
        </p:grpSpPr>
        <p:sp>
          <p:nvSpPr>
            <p:cNvPr id="130" name="Google Shape;10389;p77">
              <a:extLst>
                <a:ext uri="{FF2B5EF4-FFF2-40B4-BE49-F238E27FC236}">
                  <a16:creationId xmlns:a16="http://schemas.microsoft.com/office/drawing/2014/main" id="{5B94ACF1-9CA6-46E7-B021-B4CE7BE584D0}"/>
                </a:ext>
              </a:extLst>
            </p:cNvPr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0390;p77">
              <a:extLst>
                <a:ext uri="{FF2B5EF4-FFF2-40B4-BE49-F238E27FC236}">
                  <a16:creationId xmlns:a16="http://schemas.microsoft.com/office/drawing/2014/main" id="{C0FE0396-74D0-4A15-AB99-DBBEF6938D93}"/>
                </a:ext>
              </a:extLst>
            </p:cNvPr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0391;p77">
              <a:extLst>
                <a:ext uri="{FF2B5EF4-FFF2-40B4-BE49-F238E27FC236}">
                  <a16:creationId xmlns:a16="http://schemas.microsoft.com/office/drawing/2014/main" id="{C52C87B2-EEE4-4163-B90B-CF0C905DF5D5}"/>
                </a:ext>
              </a:extLst>
            </p:cNvPr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0392;p77">
              <a:extLst>
                <a:ext uri="{FF2B5EF4-FFF2-40B4-BE49-F238E27FC236}">
                  <a16:creationId xmlns:a16="http://schemas.microsoft.com/office/drawing/2014/main" id="{A4FCE711-F9AD-41C8-BB00-76855B9AB361}"/>
                </a:ext>
              </a:extLst>
            </p:cNvPr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0393;p77">
              <a:extLst>
                <a:ext uri="{FF2B5EF4-FFF2-40B4-BE49-F238E27FC236}">
                  <a16:creationId xmlns:a16="http://schemas.microsoft.com/office/drawing/2014/main" id="{EBE9C0C8-E012-4A69-8B7E-D53B6CD97176}"/>
                </a:ext>
              </a:extLst>
            </p:cNvPr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0394;p77">
              <a:extLst>
                <a:ext uri="{FF2B5EF4-FFF2-40B4-BE49-F238E27FC236}">
                  <a16:creationId xmlns:a16="http://schemas.microsoft.com/office/drawing/2014/main" id="{D5DC08E3-A54C-4694-8A38-6A92EE9937E4}"/>
                </a:ext>
              </a:extLst>
            </p:cNvPr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0395;p77">
              <a:extLst>
                <a:ext uri="{FF2B5EF4-FFF2-40B4-BE49-F238E27FC236}">
                  <a16:creationId xmlns:a16="http://schemas.microsoft.com/office/drawing/2014/main" id="{DAE935CC-3992-4CDF-BEF8-08A2876D4D24}"/>
                </a:ext>
              </a:extLst>
            </p:cNvPr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0396;p77">
              <a:extLst>
                <a:ext uri="{FF2B5EF4-FFF2-40B4-BE49-F238E27FC236}">
                  <a16:creationId xmlns:a16="http://schemas.microsoft.com/office/drawing/2014/main" id="{F5735C5A-3ABF-4760-A8E7-3D238A4E4F9E}"/>
                </a:ext>
              </a:extLst>
            </p:cNvPr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0397;p77">
              <a:extLst>
                <a:ext uri="{FF2B5EF4-FFF2-40B4-BE49-F238E27FC236}">
                  <a16:creationId xmlns:a16="http://schemas.microsoft.com/office/drawing/2014/main" id="{F4EBB49F-06C3-4967-AB38-3CCD22E429B5}"/>
                </a:ext>
              </a:extLst>
            </p:cNvPr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0398;p77">
              <a:extLst>
                <a:ext uri="{FF2B5EF4-FFF2-40B4-BE49-F238E27FC236}">
                  <a16:creationId xmlns:a16="http://schemas.microsoft.com/office/drawing/2014/main" id="{65C11A8A-89E9-4FAC-B023-0B5D9B44DA03}"/>
                </a:ext>
              </a:extLst>
            </p:cNvPr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0399;p77">
              <a:extLst>
                <a:ext uri="{FF2B5EF4-FFF2-40B4-BE49-F238E27FC236}">
                  <a16:creationId xmlns:a16="http://schemas.microsoft.com/office/drawing/2014/main" id="{BD5EEB9C-A1D6-4F39-94E4-98AB37E2B7ED}"/>
                </a:ext>
              </a:extLst>
            </p:cNvPr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0400;p77">
              <a:extLst>
                <a:ext uri="{FF2B5EF4-FFF2-40B4-BE49-F238E27FC236}">
                  <a16:creationId xmlns:a16="http://schemas.microsoft.com/office/drawing/2014/main" id="{53F8C078-FF96-4E0A-9C51-58ED26393F73}"/>
                </a:ext>
              </a:extLst>
            </p:cNvPr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0401;p77">
              <a:extLst>
                <a:ext uri="{FF2B5EF4-FFF2-40B4-BE49-F238E27FC236}">
                  <a16:creationId xmlns:a16="http://schemas.microsoft.com/office/drawing/2014/main" id="{C24D3A91-DF06-4544-9D88-01614CE5FA46}"/>
                </a:ext>
              </a:extLst>
            </p:cNvPr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0402;p77">
              <a:extLst>
                <a:ext uri="{FF2B5EF4-FFF2-40B4-BE49-F238E27FC236}">
                  <a16:creationId xmlns:a16="http://schemas.microsoft.com/office/drawing/2014/main" id="{AE2EAAE3-1A7D-4460-8636-41B9AC79572F}"/>
                </a:ext>
              </a:extLst>
            </p:cNvPr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" name="Google Shape;487;p28">
            <a:hlinkClick r:id="rId21" action="ppaction://hlinksldjump"/>
            <a:extLst>
              <a:ext uri="{FF2B5EF4-FFF2-40B4-BE49-F238E27FC236}">
                <a16:creationId xmlns:a16="http://schemas.microsoft.com/office/drawing/2014/main" id="{CD779816-68DA-44C0-9A90-22AE7736CE76}"/>
              </a:ext>
            </a:extLst>
          </p:cNvPr>
          <p:cNvSpPr txBox="1"/>
          <p:nvPr/>
        </p:nvSpPr>
        <p:spPr>
          <a:xfrm>
            <a:off x="67533" y="2222214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idea</a:t>
            </a:r>
          </a:p>
        </p:txBody>
      </p:sp>
      <p:grpSp>
        <p:nvGrpSpPr>
          <p:cNvPr id="145" name="Google Shape;17920;p81">
            <a:extLst>
              <a:ext uri="{FF2B5EF4-FFF2-40B4-BE49-F238E27FC236}">
                <a16:creationId xmlns:a16="http://schemas.microsoft.com/office/drawing/2014/main" id="{87E0059A-C17B-47E4-BCAB-D0154CA38E13}"/>
              </a:ext>
            </a:extLst>
          </p:cNvPr>
          <p:cNvGrpSpPr/>
          <p:nvPr/>
        </p:nvGrpSpPr>
        <p:grpSpPr>
          <a:xfrm>
            <a:off x="255985" y="1962157"/>
            <a:ext cx="224645" cy="262289"/>
            <a:chOff x="7077599" y="2907723"/>
            <a:chExt cx="313348" cy="365856"/>
          </a:xfrm>
        </p:grpSpPr>
        <p:sp>
          <p:nvSpPr>
            <p:cNvPr id="146" name="Google Shape;17921;p81">
              <a:hlinkClick r:id="rId21" action="ppaction://hlinksldjump"/>
              <a:extLst>
                <a:ext uri="{FF2B5EF4-FFF2-40B4-BE49-F238E27FC236}">
                  <a16:creationId xmlns:a16="http://schemas.microsoft.com/office/drawing/2014/main" id="{15117527-04A7-4E02-A024-9C232492EBA4}"/>
                </a:ext>
              </a:extLst>
            </p:cNvPr>
            <p:cNvSpPr/>
            <p:nvPr/>
          </p:nvSpPr>
          <p:spPr>
            <a:xfrm>
              <a:off x="7101638" y="2970429"/>
              <a:ext cx="231636" cy="284223"/>
            </a:xfrm>
            <a:custGeom>
              <a:avLst/>
              <a:gdLst/>
              <a:ahLst/>
              <a:cxnLst/>
              <a:rect l="l" t="t" r="r" b="b"/>
              <a:pathLst>
                <a:path w="8836" h="10842" extrusionOk="0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7922;p81">
              <a:extLst>
                <a:ext uri="{FF2B5EF4-FFF2-40B4-BE49-F238E27FC236}">
                  <a16:creationId xmlns:a16="http://schemas.microsoft.com/office/drawing/2014/main" id="{85EA68E3-56ED-48BF-9123-49B4DE16FC61}"/>
                </a:ext>
              </a:extLst>
            </p:cNvPr>
            <p:cNvSpPr/>
            <p:nvPr/>
          </p:nvSpPr>
          <p:spPr>
            <a:xfrm>
              <a:off x="7129269" y="2989357"/>
              <a:ext cx="176768" cy="177135"/>
            </a:xfrm>
            <a:custGeom>
              <a:avLst/>
              <a:gdLst/>
              <a:ahLst/>
              <a:cxnLst/>
              <a:rect l="l" t="t" r="r" b="b"/>
              <a:pathLst>
                <a:path w="6743" h="6757" extrusionOk="0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7923;p81">
              <a:hlinkClick r:id="rId21" action="ppaction://hlinksldjump"/>
              <a:extLst>
                <a:ext uri="{FF2B5EF4-FFF2-40B4-BE49-F238E27FC236}">
                  <a16:creationId xmlns:a16="http://schemas.microsoft.com/office/drawing/2014/main" id="{74F4EA29-5304-4D7E-807A-C95EBDE66A72}"/>
                </a:ext>
              </a:extLst>
            </p:cNvPr>
            <p:cNvSpPr/>
            <p:nvPr/>
          </p:nvSpPr>
          <p:spPr>
            <a:xfrm>
              <a:off x="7148196" y="3008284"/>
              <a:ext cx="138913" cy="139280"/>
            </a:xfrm>
            <a:custGeom>
              <a:avLst/>
              <a:gdLst/>
              <a:ahLst/>
              <a:cxnLst/>
              <a:rect l="l" t="t" r="r" b="b"/>
              <a:pathLst>
                <a:path w="5299" h="5313" extrusionOk="0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7924;p81">
              <a:extLst>
                <a:ext uri="{FF2B5EF4-FFF2-40B4-BE49-F238E27FC236}">
                  <a16:creationId xmlns:a16="http://schemas.microsoft.com/office/drawing/2014/main" id="{3EFED04A-E80D-440A-B5A2-D48927F61D88}"/>
                </a:ext>
              </a:extLst>
            </p:cNvPr>
            <p:cNvSpPr/>
            <p:nvPr/>
          </p:nvSpPr>
          <p:spPr>
            <a:xfrm>
              <a:off x="7198529" y="3248570"/>
              <a:ext cx="37854" cy="25009"/>
            </a:xfrm>
            <a:custGeom>
              <a:avLst/>
              <a:gdLst/>
              <a:ahLst/>
              <a:cxnLst/>
              <a:rect l="l" t="t" r="r" b="b"/>
              <a:pathLst>
                <a:path w="1444" h="954" extrusionOk="0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7925;p81">
              <a:extLst>
                <a:ext uri="{FF2B5EF4-FFF2-40B4-BE49-F238E27FC236}">
                  <a16:creationId xmlns:a16="http://schemas.microsoft.com/office/drawing/2014/main" id="{7553F7A8-6A83-4418-9AB2-D4184F439488}"/>
                </a:ext>
              </a:extLst>
            </p:cNvPr>
            <p:cNvSpPr/>
            <p:nvPr/>
          </p:nvSpPr>
          <p:spPr>
            <a:xfrm>
              <a:off x="7342711" y="3071436"/>
              <a:ext cx="48236" cy="12950"/>
            </a:xfrm>
            <a:custGeom>
              <a:avLst/>
              <a:gdLst/>
              <a:ahLst/>
              <a:cxnLst/>
              <a:rect l="l" t="t" r="r" b="b"/>
              <a:pathLst>
                <a:path w="1840" h="494" extrusionOk="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7927;p81">
              <a:extLst>
                <a:ext uri="{FF2B5EF4-FFF2-40B4-BE49-F238E27FC236}">
                  <a16:creationId xmlns:a16="http://schemas.microsoft.com/office/drawing/2014/main" id="{036A4AAA-C08D-4D97-AE24-D44E5433B571}"/>
                </a:ext>
              </a:extLst>
            </p:cNvPr>
            <p:cNvSpPr/>
            <p:nvPr/>
          </p:nvSpPr>
          <p:spPr>
            <a:xfrm>
              <a:off x="7211400" y="2907723"/>
              <a:ext cx="12505" cy="43831"/>
            </a:xfrm>
            <a:custGeom>
              <a:avLst/>
              <a:gdLst/>
              <a:ahLst/>
              <a:cxnLst/>
              <a:rect l="l" t="t" r="r" b="b"/>
              <a:pathLst>
                <a:path w="477" h="1672" extrusionOk="0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7928;p81">
              <a:extLst>
                <a:ext uri="{FF2B5EF4-FFF2-40B4-BE49-F238E27FC236}">
                  <a16:creationId xmlns:a16="http://schemas.microsoft.com/office/drawing/2014/main" id="{573B56F0-490F-4AE5-ADC8-EA684A93B87C}"/>
                </a:ext>
              </a:extLst>
            </p:cNvPr>
            <p:cNvSpPr/>
            <p:nvPr/>
          </p:nvSpPr>
          <p:spPr>
            <a:xfrm>
              <a:off x="7204951" y="3014706"/>
              <a:ext cx="25009" cy="107508"/>
            </a:xfrm>
            <a:custGeom>
              <a:avLst/>
              <a:gdLst/>
              <a:ahLst/>
              <a:cxnLst/>
              <a:rect l="l" t="t" r="r" b="b"/>
              <a:pathLst>
                <a:path w="954" h="4101" extrusionOk="0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7929;p81">
              <a:extLst>
                <a:ext uri="{FF2B5EF4-FFF2-40B4-BE49-F238E27FC236}">
                  <a16:creationId xmlns:a16="http://schemas.microsoft.com/office/drawing/2014/main" id="{94818384-6BAC-40DD-A19E-2246C938CC38}"/>
                </a:ext>
              </a:extLst>
            </p:cNvPr>
            <p:cNvSpPr/>
            <p:nvPr/>
          </p:nvSpPr>
          <p:spPr>
            <a:xfrm>
              <a:off x="7207992" y="3134666"/>
              <a:ext cx="18953" cy="18953"/>
            </a:xfrm>
            <a:custGeom>
              <a:avLst/>
              <a:gdLst/>
              <a:ahLst/>
              <a:cxnLst/>
              <a:rect l="l" t="t" r="r" b="b"/>
              <a:pathLst>
                <a:path w="723" h="723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7930;p81">
              <a:extLst>
                <a:ext uri="{FF2B5EF4-FFF2-40B4-BE49-F238E27FC236}">
                  <a16:creationId xmlns:a16="http://schemas.microsoft.com/office/drawing/2014/main" id="{B39236F8-72E2-4522-8614-EA39D863CAC8}"/>
                </a:ext>
              </a:extLst>
            </p:cNvPr>
            <p:cNvSpPr/>
            <p:nvPr/>
          </p:nvSpPr>
          <p:spPr>
            <a:xfrm>
              <a:off x="7276099" y="2940754"/>
              <a:ext cx="25088" cy="28574"/>
            </a:xfrm>
            <a:custGeom>
              <a:avLst/>
              <a:gdLst/>
              <a:ahLst/>
              <a:cxnLst/>
              <a:rect l="l" t="t" r="r" b="b"/>
              <a:pathLst>
                <a:path w="957" h="1090" extrusionOk="0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7931;p81">
              <a:extLst>
                <a:ext uri="{FF2B5EF4-FFF2-40B4-BE49-F238E27FC236}">
                  <a16:creationId xmlns:a16="http://schemas.microsoft.com/office/drawing/2014/main" id="{777FB43B-424D-458F-9B74-941C6099D54B}"/>
                </a:ext>
              </a:extLst>
            </p:cNvPr>
            <p:cNvSpPr/>
            <p:nvPr/>
          </p:nvSpPr>
          <p:spPr>
            <a:xfrm>
              <a:off x="7133804" y="3185812"/>
              <a:ext cx="26372" cy="29859"/>
            </a:xfrm>
            <a:custGeom>
              <a:avLst/>
              <a:gdLst/>
              <a:ahLst/>
              <a:cxnLst/>
              <a:rect l="l" t="t" r="r" b="b"/>
              <a:pathLst>
                <a:path w="1006" h="1139" extrusionOk="0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7932;p81">
              <a:extLst>
                <a:ext uri="{FF2B5EF4-FFF2-40B4-BE49-F238E27FC236}">
                  <a16:creationId xmlns:a16="http://schemas.microsoft.com/office/drawing/2014/main" id="{29B03E6F-4A0D-450E-B8CD-EDC15203A483}"/>
                </a:ext>
              </a:extLst>
            </p:cNvPr>
            <p:cNvSpPr/>
            <p:nvPr/>
          </p:nvSpPr>
          <p:spPr>
            <a:xfrm>
              <a:off x="7132886" y="2939758"/>
              <a:ext cx="26320" cy="29571"/>
            </a:xfrm>
            <a:custGeom>
              <a:avLst/>
              <a:gdLst/>
              <a:ahLst/>
              <a:cxnLst/>
              <a:rect l="l" t="t" r="r" b="b"/>
              <a:pathLst>
                <a:path w="1004" h="1128" extrusionOk="0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7933;p81">
              <a:extLst>
                <a:ext uri="{FF2B5EF4-FFF2-40B4-BE49-F238E27FC236}">
                  <a16:creationId xmlns:a16="http://schemas.microsoft.com/office/drawing/2014/main" id="{0BEAFB55-4AF3-4935-8DD9-56065E9540A7}"/>
                </a:ext>
              </a:extLst>
            </p:cNvPr>
            <p:cNvSpPr/>
            <p:nvPr/>
          </p:nvSpPr>
          <p:spPr>
            <a:xfrm>
              <a:off x="7276020" y="3186729"/>
              <a:ext cx="25062" cy="28941"/>
            </a:xfrm>
            <a:custGeom>
              <a:avLst/>
              <a:gdLst/>
              <a:ahLst/>
              <a:cxnLst/>
              <a:rect l="l" t="t" r="r" b="b"/>
              <a:pathLst>
                <a:path w="956" h="1104" extrusionOk="0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7934;p81">
              <a:extLst>
                <a:ext uri="{FF2B5EF4-FFF2-40B4-BE49-F238E27FC236}">
                  <a16:creationId xmlns:a16="http://schemas.microsoft.com/office/drawing/2014/main" id="{DC3B899E-B4CC-4582-A2FC-9C22C4A079FD}"/>
                </a:ext>
              </a:extLst>
            </p:cNvPr>
            <p:cNvSpPr/>
            <p:nvPr/>
          </p:nvSpPr>
          <p:spPr>
            <a:xfrm>
              <a:off x="7322185" y="3137550"/>
              <a:ext cx="35312" cy="22886"/>
            </a:xfrm>
            <a:custGeom>
              <a:avLst/>
              <a:gdLst/>
              <a:ahLst/>
              <a:cxnLst/>
              <a:rect l="l" t="t" r="r" b="b"/>
              <a:pathLst>
                <a:path w="1347" h="873" extrusionOk="0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7935;p81">
              <a:extLst>
                <a:ext uri="{FF2B5EF4-FFF2-40B4-BE49-F238E27FC236}">
                  <a16:creationId xmlns:a16="http://schemas.microsoft.com/office/drawing/2014/main" id="{A09C63F2-D331-4A05-B187-5F086EFC25AC}"/>
                </a:ext>
              </a:extLst>
            </p:cNvPr>
            <p:cNvSpPr/>
            <p:nvPr/>
          </p:nvSpPr>
          <p:spPr>
            <a:xfrm>
              <a:off x="7077599" y="2995858"/>
              <a:ext cx="33922" cy="21916"/>
            </a:xfrm>
            <a:custGeom>
              <a:avLst/>
              <a:gdLst/>
              <a:ahLst/>
              <a:cxnLst/>
              <a:rect l="l" t="t" r="r" b="b"/>
              <a:pathLst>
                <a:path w="1294" h="836" extrusionOk="0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7936;p81">
              <a:extLst>
                <a:ext uri="{FF2B5EF4-FFF2-40B4-BE49-F238E27FC236}">
                  <a16:creationId xmlns:a16="http://schemas.microsoft.com/office/drawing/2014/main" id="{F4751D3C-2BE4-4259-82A0-EDAD1DD8B38A}"/>
                </a:ext>
              </a:extLst>
            </p:cNvPr>
            <p:cNvSpPr/>
            <p:nvPr/>
          </p:nvSpPr>
          <p:spPr>
            <a:xfrm>
              <a:off x="7323784" y="2995255"/>
              <a:ext cx="35312" cy="22519"/>
            </a:xfrm>
            <a:custGeom>
              <a:avLst/>
              <a:gdLst/>
              <a:ahLst/>
              <a:cxnLst/>
              <a:rect l="l" t="t" r="r" b="b"/>
              <a:pathLst>
                <a:path w="1347" h="859" extrusionOk="0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7937;p81">
              <a:extLst>
                <a:ext uri="{FF2B5EF4-FFF2-40B4-BE49-F238E27FC236}">
                  <a16:creationId xmlns:a16="http://schemas.microsoft.com/office/drawing/2014/main" id="{4C6730C9-316D-4307-AD4C-720859C58982}"/>
                </a:ext>
              </a:extLst>
            </p:cNvPr>
            <p:cNvSpPr/>
            <p:nvPr/>
          </p:nvSpPr>
          <p:spPr>
            <a:xfrm>
              <a:off x="7077809" y="3137550"/>
              <a:ext cx="34945" cy="22886"/>
            </a:xfrm>
            <a:custGeom>
              <a:avLst/>
              <a:gdLst/>
              <a:ahLst/>
              <a:cxnLst/>
              <a:rect l="l" t="t" r="r" b="b"/>
              <a:pathLst>
                <a:path w="1333" h="873" extrusionOk="0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7938;p81">
              <a:extLst>
                <a:ext uri="{FF2B5EF4-FFF2-40B4-BE49-F238E27FC236}">
                  <a16:creationId xmlns:a16="http://schemas.microsoft.com/office/drawing/2014/main" id="{877D95FD-EA8B-4B74-973E-79EC217F7836}"/>
                </a:ext>
              </a:extLst>
            </p:cNvPr>
            <p:cNvSpPr/>
            <p:nvPr/>
          </p:nvSpPr>
          <p:spPr>
            <a:xfrm>
              <a:off x="7186050" y="3210742"/>
              <a:ext cx="63204" cy="44303"/>
            </a:xfrm>
            <a:custGeom>
              <a:avLst/>
              <a:gdLst/>
              <a:ahLst/>
              <a:cxnLst/>
              <a:rect l="l" t="t" r="r" b="b"/>
              <a:pathLst>
                <a:path w="2411" h="1690" extrusionOk="0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7939;p81">
              <a:extLst>
                <a:ext uri="{FF2B5EF4-FFF2-40B4-BE49-F238E27FC236}">
                  <a16:creationId xmlns:a16="http://schemas.microsoft.com/office/drawing/2014/main" id="{E4E1C80C-E442-4CD3-9F24-07D3E4F88DDF}"/>
                </a:ext>
              </a:extLst>
            </p:cNvPr>
            <p:cNvSpPr/>
            <p:nvPr/>
          </p:nvSpPr>
          <p:spPr>
            <a:xfrm>
              <a:off x="7179602" y="3210349"/>
              <a:ext cx="76102" cy="12898"/>
            </a:xfrm>
            <a:custGeom>
              <a:avLst/>
              <a:gdLst/>
              <a:ahLst/>
              <a:cxnLst/>
              <a:rect l="l" t="t" r="r" b="b"/>
              <a:pathLst>
                <a:path w="2903" h="492" extrusionOk="0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72315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4" name="Google Shape;1704;p47">
            <a:hlinkClick r:id="" action="ppaction://hlinkshowjump?jump=previousslide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7575" y="276262"/>
            <a:ext cx="244500" cy="210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0" name="Google Shape;1710;p47">
            <a:hlinkClick r:id="" action="ppaction://hlinkshowjump?jump=nextslide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237575" y="4656450"/>
            <a:ext cx="244500" cy="210799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694;p30">
            <a:extLst>
              <a:ext uri="{FF2B5EF4-FFF2-40B4-BE49-F238E27FC236}">
                <a16:creationId xmlns:a16="http://schemas.microsoft.com/office/drawing/2014/main" id="{0B127191-D4B9-42FD-A308-DDDADD8BA849}"/>
              </a:ext>
            </a:extLst>
          </p:cNvPr>
          <p:cNvSpPr/>
          <p:nvPr/>
        </p:nvSpPr>
        <p:spPr>
          <a:xfrm>
            <a:off x="3707452" y="1143378"/>
            <a:ext cx="5034585" cy="3088403"/>
          </a:xfrm>
          <a:prstGeom prst="roundRect">
            <a:avLst>
              <a:gd name="adj" fmla="val 9444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" name="Immagine 33">
            <a:extLst>
              <a:ext uri="{FF2B5EF4-FFF2-40B4-BE49-F238E27FC236}">
                <a16:creationId xmlns:a16="http://schemas.microsoft.com/office/drawing/2014/main" id="{66EEDDBE-7AB3-4DB9-94E5-D2968BC091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2603" y="1404697"/>
            <a:ext cx="4540039" cy="2670611"/>
          </a:xfrm>
          <a:prstGeom prst="rect">
            <a:avLst/>
          </a:prstGeom>
        </p:spPr>
      </p:pic>
      <p:sp>
        <p:nvSpPr>
          <p:cNvPr id="35" name="Google Shape;3466;p65">
            <a:extLst>
              <a:ext uri="{FF2B5EF4-FFF2-40B4-BE49-F238E27FC236}">
                <a16:creationId xmlns:a16="http://schemas.microsoft.com/office/drawing/2014/main" id="{EE5B62A2-0EA1-499A-95D0-B492502E78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50400" y="417775"/>
            <a:ext cx="69675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dirty="0"/>
              <a:t>Architecture</a:t>
            </a:r>
            <a:endParaRPr sz="3200" dirty="0"/>
          </a:p>
        </p:txBody>
      </p:sp>
      <p:pic>
        <p:nvPicPr>
          <p:cNvPr id="23" name="Google Shape;499;p28">
            <a:extLst>
              <a:ext uri="{FF2B5EF4-FFF2-40B4-BE49-F238E27FC236}">
                <a16:creationId xmlns:a16="http://schemas.microsoft.com/office/drawing/2014/main" id="{114355E7-598E-4198-9290-2128E1E599F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866200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501;p28">
            <a:hlinkClick r:id="rId6" action="ppaction://hlinksldjump"/>
            <a:extLst>
              <a:ext uri="{FF2B5EF4-FFF2-40B4-BE49-F238E27FC236}">
                <a16:creationId xmlns:a16="http://schemas.microsoft.com/office/drawing/2014/main" id="{D0056935-B583-43C3-AC0B-27B69DC62E10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606125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1698;p47">
            <a:extLst>
              <a:ext uri="{FF2B5EF4-FFF2-40B4-BE49-F238E27FC236}">
                <a16:creationId xmlns:a16="http://schemas.microsoft.com/office/drawing/2014/main" id="{C03F8FC8-5060-411C-AC05-C4AC4C1DA873}"/>
              </a:ext>
            </a:extLst>
          </p:cNvPr>
          <p:cNvSpPr/>
          <p:nvPr/>
        </p:nvSpPr>
        <p:spPr>
          <a:xfrm rot="16200000">
            <a:off x="128932" y="3294438"/>
            <a:ext cx="545400" cy="667200"/>
          </a:xfrm>
          <a:prstGeom prst="round2SameRect">
            <a:avLst>
              <a:gd name="adj1" fmla="val 14053"/>
              <a:gd name="adj2" fmla="val 0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489;p28">
            <a:hlinkClick r:id="rId8" action="ppaction://hlinksldjump"/>
            <a:extLst>
              <a:ext uri="{FF2B5EF4-FFF2-40B4-BE49-F238E27FC236}">
                <a16:creationId xmlns:a16="http://schemas.microsoft.com/office/drawing/2014/main" id="{D461B075-18BB-4324-BBD7-93AFF24FB9FF}"/>
              </a:ext>
            </a:extLst>
          </p:cNvPr>
          <p:cNvSpPr txBox="1"/>
          <p:nvPr/>
        </p:nvSpPr>
        <p:spPr>
          <a:xfrm>
            <a:off x="68971" y="2950275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REPUSCORE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0" name="Google Shape;490;p28">
            <a:hlinkClick r:id="rId9" action="ppaction://hlinksldjump"/>
            <a:extLst>
              <a:ext uri="{FF2B5EF4-FFF2-40B4-BE49-F238E27FC236}">
                <a16:creationId xmlns:a16="http://schemas.microsoft.com/office/drawing/2014/main" id="{5E91C90D-D007-4883-9333-75B58017CF99}"/>
              </a:ext>
            </a:extLst>
          </p:cNvPr>
          <p:cNvSpPr txBox="1"/>
          <p:nvPr/>
        </p:nvSpPr>
        <p:spPr>
          <a:xfrm>
            <a:off x="68971" y="3633400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 err="1">
                <a:solidFill>
                  <a:schemeClr val="tx2">
                    <a:lumMod val="75000"/>
                  </a:schemeClr>
                </a:solidFill>
                <a:latin typeface="Bebas Neue"/>
                <a:ea typeface="Bebas Neue"/>
                <a:cs typeface="Bebas Neue"/>
                <a:sym typeface="Bebas Neue"/>
              </a:rPr>
              <a:t>development</a:t>
            </a:r>
            <a:endParaRPr sz="1000" dirty="0">
              <a:solidFill>
                <a:schemeClr val="tx2">
                  <a:lumMod val="75000"/>
                </a:schemeClr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1" name="Google Shape;491;p28">
            <a:hlinkClick r:id="rId10" action="ppaction://hlinksldjump"/>
            <a:extLst>
              <a:ext uri="{FF2B5EF4-FFF2-40B4-BE49-F238E27FC236}">
                <a16:creationId xmlns:a16="http://schemas.microsoft.com/office/drawing/2014/main" id="{B2EE13A0-D561-4A97-92E3-A29706FCADB5}"/>
              </a:ext>
            </a:extLst>
          </p:cNvPr>
          <p:cNvSpPr txBox="1"/>
          <p:nvPr/>
        </p:nvSpPr>
        <p:spPr>
          <a:xfrm>
            <a:off x="68971" y="4305800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DEMO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2" name="Google Shape;502;p28">
            <a:hlinkClick r:id="rId11" action="ppaction://hlinksldjump"/>
            <a:extLst>
              <a:ext uri="{FF2B5EF4-FFF2-40B4-BE49-F238E27FC236}">
                <a16:creationId xmlns:a16="http://schemas.microsoft.com/office/drawing/2014/main" id="{10C6BBCE-1ABD-4B3E-958F-9173B04F055E}"/>
              </a:ext>
            </a:extLst>
          </p:cNvPr>
          <p:cNvSpPr txBox="1"/>
          <p:nvPr/>
        </p:nvSpPr>
        <p:spPr>
          <a:xfrm>
            <a:off x="68971" y="861825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Goals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55" name="Google Shape;18549;p81">
            <a:extLst>
              <a:ext uri="{FF2B5EF4-FFF2-40B4-BE49-F238E27FC236}">
                <a16:creationId xmlns:a16="http://schemas.microsoft.com/office/drawing/2014/main" id="{06E56B87-69FB-49A6-A7DF-17D6D090D95D}"/>
              </a:ext>
            </a:extLst>
          </p:cNvPr>
          <p:cNvGrpSpPr/>
          <p:nvPr/>
        </p:nvGrpSpPr>
        <p:grpSpPr>
          <a:xfrm>
            <a:off x="237571" y="2666998"/>
            <a:ext cx="237100" cy="265501"/>
            <a:chOff x="7576208" y="1977825"/>
            <a:chExt cx="292533" cy="347454"/>
          </a:xfrm>
        </p:grpSpPr>
        <p:sp>
          <p:nvSpPr>
            <p:cNvPr id="56" name="Google Shape;18550;p81">
              <a:extLst>
                <a:ext uri="{FF2B5EF4-FFF2-40B4-BE49-F238E27FC236}">
                  <a16:creationId xmlns:a16="http://schemas.microsoft.com/office/drawing/2014/main" id="{215F82A6-4D08-402C-966A-C7877368B299}"/>
                </a:ext>
              </a:extLst>
            </p:cNvPr>
            <p:cNvSpPr/>
            <p:nvPr/>
          </p:nvSpPr>
          <p:spPr>
            <a:xfrm>
              <a:off x="7576208" y="1999032"/>
              <a:ext cx="89315" cy="148351"/>
            </a:xfrm>
            <a:custGeom>
              <a:avLst/>
              <a:gdLst/>
              <a:ahLst/>
              <a:cxnLst/>
              <a:rect l="l" t="t" r="r" b="b"/>
              <a:pathLst>
                <a:path w="3407" h="5659" extrusionOk="0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18551;p81">
              <a:extLst>
                <a:ext uri="{FF2B5EF4-FFF2-40B4-BE49-F238E27FC236}">
                  <a16:creationId xmlns:a16="http://schemas.microsoft.com/office/drawing/2014/main" id="{06B1A27F-E871-4F0C-A093-EB492A586782}"/>
                </a:ext>
              </a:extLst>
            </p:cNvPr>
            <p:cNvSpPr/>
            <p:nvPr/>
          </p:nvSpPr>
          <p:spPr>
            <a:xfrm>
              <a:off x="7779034" y="1999032"/>
              <a:ext cx="89708" cy="148351"/>
            </a:xfrm>
            <a:custGeom>
              <a:avLst/>
              <a:gdLst/>
              <a:ahLst/>
              <a:cxnLst/>
              <a:rect l="l" t="t" r="r" b="b"/>
              <a:pathLst>
                <a:path w="3422" h="5659" extrusionOk="0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18552;p81">
              <a:extLst>
                <a:ext uri="{FF2B5EF4-FFF2-40B4-BE49-F238E27FC236}">
                  <a16:creationId xmlns:a16="http://schemas.microsoft.com/office/drawing/2014/main" id="{7B94C6A3-DC89-4464-A960-D4844ECC1D60}"/>
                </a:ext>
              </a:extLst>
            </p:cNvPr>
            <p:cNvSpPr/>
            <p:nvPr/>
          </p:nvSpPr>
          <p:spPr>
            <a:xfrm>
              <a:off x="7710927" y="2175381"/>
              <a:ext cx="22728" cy="103707"/>
            </a:xfrm>
            <a:custGeom>
              <a:avLst/>
              <a:gdLst/>
              <a:ahLst/>
              <a:cxnLst/>
              <a:rect l="l" t="t" r="r" b="b"/>
              <a:pathLst>
                <a:path w="867" h="3956" extrusionOk="0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8553;p81">
              <a:hlinkClick r:id="rId8" action="ppaction://hlinksldjump"/>
              <a:extLst>
                <a:ext uri="{FF2B5EF4-FFF2-40B4-BE49-F238E27FC236}">
                  <a16:creationId xmlns:a16="http://schemas.microsoft.com/office/drawing/2014/main" id="{5BB7498D-14E3-43BD-8087-1C00CD9830B3}"/>
                </a:ext>
              </a:extLst>
            </p:cNvPr>
            <p:cNvSpPr/>
            <p:nvPr/>
          </p:nvSpPr>
          <p:spPr>
            <a:xfrm>
              <a:off x="7638626" y="1989176"/>
              <a:ext cx="167671" cy="204765"/>
            </a:xfrm>
            <a:custGeom>
              <a:avLst/>
              <a:gdLst/>
              <a:ahLst/>
              <a:cxnLst/>
              <a:rect l="l" t="t" r="r" b="b"/>
              <a:pathLst>
                <a:path w="6396" h="7811" extrusionOk="0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chemeClr val="bg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8554;p81">
              <a:extLst>
                <a:ext uri="{FF2B5EF4-FFF2-40B4-BE49-F238E27FC236}">
                  <a16:creationId xmlns:a16="http://schemas.microsoft.com/office/drawing/2014/main" id="{A3438802-A811-4626-BE21-FA8A914FA4C6}"/>
                </a:ext>
              </a:extLst>
            </p:cNvPr>
            <p:cNvSpPr/>
            <p:nvPr/>
          </p:nvSpPr>
          <p:spPr>
            <a:xfrm>
              <a:off x="7706759" y="1989176"/>
              <a:ext cx="99538" cy="204765"/>
            </a:xfrm>
            <a:custGeom>
              <a:avLst/>
              <a:gdLst/>
              <a:ahLst/>
              <a:cxnLst/>
              <a:rect l="l" t="t" r="r" b="b"/>
              <a:pathLst>
                <a:path w="3797" h="7811" extrusionOk="0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8555;p81">
              <a:extLst>
                <a:ext uri="{FF2B5EF4-FFF2-40B4-BE49-F238E27FC236}">
                  <a16:creationId xmlns:a16="http://schemas.microsoft.com/office/drawing/2014/main" id="{51AE448A-D85E-4D75-BF8E-0945BBDDF470}"/>
                </a:ext>
              </a:extLst>
            </p:cNvPr>
            <p:cNvSpPr/>
            <p:nvPr/>
          </p:nvSpPr>
          <p:spPr>
            <a:xfrm>
              <a:off x="7628035" y="1977825"/>
              <a:ext cx="189246" cy="22728"/>
            </a:xfrm>
            <a:custGeom>
              <a:avLst/>
              <a:gdLst/>
              <a:ahLst/>
              <a:cxnLst/>
              <a:rect l="l" t="t" r="r" b="b"/>
              <a:pathLst>
                <a:path w="7219" h="867" extrusionOk="0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8556;p81">
              <a:extLst>
                <a:ext uri="{FF2B5EF4-FFF2-40B4-BE49-F238E27FC236}">
                  <a16:creationId xmlns:a16="http://schemas.microsoft.com/office/drawing/2014/main" id="{FE65B04A-D373-46FD-A40A-9C5B8716CDC0}"/>
                </a:ext>
              </a:extLst>
            </p:cNvPr>
            <p:cNvSpPr/>
            <p:nvPr/>
          </p:nvSpPr>
          <p:spPr>
            <a:xfrm>
              <a:off x="7785456" y="1977825"/>
              <a:ext cx="31825" cy="22728"/>
            </a:xfrm>
            <a:custGeom>
              <a:avLst/>
              <a:gdLst/>
              <a:ahLst/>
              <a:cxnLst/>
              <a:rect l="l" t="t" r="r" b="b"/>
              <a:pathLst>
                <a:path w="1214" h="867" extrusionOk="0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8557;p81">
              <a:extLst>
                <a:ext uri="{FF2B5EF4-FFF2-40B4-BE49-F238E27FC236}">
                  <a16:creationId xmlns:a16="http://schemas.microsoft.com/office/drawing/2014/main" id="{10164F06-F9DF-4117-85E6-B4EDE35A0175}"/>
                </a:ext>
              </a:extLst>
            </p:cNvPr>
            <p:cNvSpPr/>
            <p:nvPr/>
          </p:nvSpPr>
          <p:spPr>
            <a:xfrm>
              <a:off x="7681776" y="2039980"/>
              <a:ext cx="82158" cy="78042"/>
            </a:xfrm>
            <a:custGeom>
              <a:avLst/>
              <a:gdLst/>
              <a:ahLst/>
              <a:cxnLst/>
              <a:rect l="l" t="t" r="r" b="b"/>
              <a:pathLst>
                <a:path w="3134" h="2977" extrusionOk="0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8558;p81">
              <a:extLst>
                <a:ext uri="{FF2B5EF4-FFF2-40B4-BE49-F238E27FC236}">
                  <a16:creationId xmlns:a16="http://schemas.microsoft.com/office/drawing/2014/main" id="{C80558CF-3414-4706-931A-33B1414001FC}"/>
                </a:ext>
              </a:extLst>
            </p:cNvPr>
            <p:cNvSpPr/>
            <p:nvPr/>
          </p:nvSpPr>
          <p:spPr>
            <a:xfrm>
              <a:off x="7700703" y="2180676"/>
              <a:ext cx="43543" cy="21208"/>
            </a:xfrm>
            <a:custGeom>
              <a:avLst/>
              <a:gdLst/>
              <a:ahLst/>
              <a:cxnLst/>
              <a:rect l="l" t="t" r="r" b="b"/>
              <a:pathLst>
                <a:path w="1661" h="809" extrusionOk="0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8559;p81">
              <a:extLst>
                <a:ext uri="{FF2B5EF4-FFF2-40B4-BE49-F238E27FC236}">
                  <a16:creationId xmlns:a16="http://schemas.microsoft.com/office/drawing/2014/main" id="{1530BB8F-E334-4CEB-B784-54F906C02B1F}"/>
                </a:ext>
              </a:extLst>
            </p:cNvPr>
            <p:cNvSpPr/>
            <p:nvPr/>
          </p:nvSpPr>
          <p:spPr>
            <a:xfrm>
              <a:off x="7678001" y="2263542"/>
              <a:ext cx="88947" cy="30672"/>
            </a:xfrm>
            <a:custGeom>
              <a:avLst/>
              <a:gdLst/>
              <a:ahLst/>
              <a:cxnLst/>
              <a:rect l="l" t="t" r="r" b="b"/>
              <a:pathLst>
                <a:path w="3393" h="1170" extrusionOk="0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" name="Google Shape;18560;p81">
              <a:extLst>
                <a:ext uri="{FF2B5EF4-FFF2-40B4-BE49-F238E27FC236}">
                  <a16:creationId xmlns:a16="http://schemas.microsoft.com/office/drawing/2014/main" id="{6E839F91-16BD-4A95-BAC6-FDC115964CA9}"/>
                </a:ext>
              </a:extLst>
            </p:cNvPr>
            <p:cNvSpPr/>
            <p:nvPr/>
          </p:nvSpPr>
          <p:spPr>
            <a:xfrm>
              <a:off x="7735517" y="2263542"/>
              <a:ext cx="31432" cy="30672"/>
            </a:xfrm>
            <a:custGeom>
              <a:avLst/>
              <a:gdLst/>
              <a:ahLst/>
              <a:cxnLst/>
              <a:rect l="l" t="t" r="r" b="b"/>
              <a:pathLst>
                <a:path w="119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8561;p81">
              <a:extLst>
                <a:ext uri="{FF2B5EF4-FFF2-40B4-BE49-F238E27FC236}">
                  <a16:creationId xmlns:a16="http://schemas.microsoft.com/office/drawing/2014/main" id="{17628F01-91F6-44D4-9113-D028F834446C}"/>
                </a:ext>
              </a:extLst>
            </p:cNvPr>
            <p:cNvSpPr/>
            <p:nvPr/>
          </p:nvSpPr>
          <p:spPr>
            <a:xfrm>
              <a:off x="7645835" y="2286637"/>
              <a:ext cx="152519" cy="38615"/>
            </a:xfrm>
            <a:custGeom>
              <a:avLst/>
              <a:gdLst/>
              <a:ahLst/>
              <a:cxnLst/>
              <a:rect l="l" t="t" r="r" b="b"/>
              <a:pathLst>
                <a:path w="5818" h="1473" extrusionOk="0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8562;p81">
              <a:extLst>
                <a:ext uri="{FF2B5EF4-FFF2-40B4-BE49-F238E27FC236}">
                  <a16:creationId xmlns:a16="http://schemas.microsoft.com/office/drawing/2014/main" id="{CB32A6A8-9183-4CBD-89EB-8D67C81F8BB5}"/>
                </a:ext>
              </a:extLst>
            </p:cNvPr>
            <p:cNvSpPr/>
            <p:nvPr/>
          </p:nvSpPr>
          <p:spPr>
            <a:xfrm>
              <a:off x="7760500" y="2286637"/>
              <a:ext cx="38588" cy="38641"/>
            </a:xfrm>
            <a:custGeom>
              <a:avLst/>
              <a:gdLst/>
              <a:ahLst/>
              <a:cxnLst/>
              <a:rect l="l" t="t" r="r" b="b"/>
              <a:pathLst>
                <a:path w="1472" h="1474" extrusionOk="0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10762;p77">
            <a:extLst>
              <a:ext uri="{FF2B5EF4-FFF2-40B4-BE49-F238E27FC236}">
                <a16:creationId xmlns:a16="http://schemas.microsoft.com/office/drawing/2014/main" id="{7E5FB2FF-D180-436C-AB3B-877B545601FA}"/>
              </a:ext>
            </a:extLst>
          </p:cNvPr>
          <p:cNvGrpSpPr/>
          <p:nvPr/>
        </p:nvGrpSpPr>
        <p:grpSpPr>
          <a:xfrm>
            <a:off x="193417" y="3978029"/>
            <a:ext cx="306689" cy="303646"/>
            <a:chOff x="1752137" y="4266608"/>
            <a:chExt cx="378512" cy="374756"/>
          </a:xfrm>
        </p:grpSpPr>
        <p:sp>
          <p:nvSpPr>
            <p:cNvPr id="70" name="Google Shape;10763;p77">
              <a:extLst>
                <a:ext uri="{FF2B5EF4-FFF2-40B4-BE49-F238E27FC236}">
                  <a16:creationId xmlns:a16="http://schemas.microsoft.com/office/drawing/2014/main" id="{1FEADF58-0DFA-4E4F-9E00-9F61BEC7DBC2}"/>
                </a:ext>
              </a:extLst>
            </p:cNvPr>
            <p:cNvSpPr/>
            <p:nvPr/>
          </p:nvSpPr>
          <p:spPr>
            <a:xfrm>
              <a:off x="1752400" y="4382020"/>
              <a:ext cx="171163" cy="82220"/>
            </a:xfrm>
            <a:custGeom>
              <a:avLst/>
              <a:gdLst/>
              <a:ahLst/>
              <a:cxnLst/>
              <a:rect l="l" t="t" r="r" b="b"/>
              <a:pathLst>
                <a:path w="6518" h="3131" extrusionOk="0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0764;p77">
              <a:extLst>
                <a:ext uri="{FF2B5EF4-FFF2-40B4-BE49-F238E27FC236}">
                  <a16:creationId xmlns:a16="http://schemas.microsoft.com/office/drawing/2014/main" id="{A10DB554-6263-434A-B6FA-14BFD1D20C5D}"/>
                </a:ext>
              </a:extLst>
            </p:cNvPr>
            <p:cNvSpPr/>
            <p:nvPr/>
          </p:nvSpPr>
          <p:spPr>
            <a:xfrm>
              <a:off x="1931834" y="4472250"/>
              <a:ext cx="81957" cy="169114"/>
            </a:xfrm>
            <a:custGeom>
              <a:avLst/>
              <a:gdLst/>
              <a:ahLst/>
              <a:cxnLst/>
              <a:rect l="l" t="t" r="r" b="b"/>
              <a:pathLst>
                <a:path w="3121" h="6440" extrusionOk="0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0765;p77">
              <a:extLst>
                <a:ext uri="{FF2B5EF4-FFF2-40B4-BE49-F238E27FC236}">
                  <a16:creationId xmlns:a16="http://schemas.microsoft.com/office/drawing/2014/main" id="{2140CAE6-21A0-4E7E-85D0-C718AC3E9338}"/>
                </a:ext>
              </a:extLst>
            </p:cNvPr>
            <p:cNvSpPr/>
            <p:nvPr/>
          </p:nvSpPr>
          <p:spPr>
            <a:xfrm>
              <a:off x="1752137" y="4386537"/>
              <a:ext cx="123685" cy="71664"/>
            </a:xfrm>
            <a:custGeom>
              <a:avLst/>
              <a:gdLst/>
              <a:ahLst/>
              <a:cxnLst/>
              <a:rect l="l" t="t" r="r" b="b"/>
              <a:pathLst>
                <a:path w="4710" h="2729" extrusionOk="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0766;p77">
              <a:extLst>
                <a:ext uri="{FF2B5EF4-FFF2-40B4-BE49-F238E27FC236}">
                  <a16:creationId xmlns:a16="http://schemas.microsoft.com/office/drawing/2014/main" id="{6CDB640B-C6A5-46D4-8A1E-FD590241CAF8}"/>
                </a:ext>
              </a:extLst>
            </p:cNvPr>
            <p:cNvSpPr/>
            <p:nvPr/>
          </p:nvSpPr>
          <p:spPr>
            <a:xfrm>
              <a:off x="1931834" y="4539108"/>
              <a:ext cx="23897" cy="102256"/>
            </a:xfrm>
            <a:custGeom>
              <a:avLst/>
              <a:gdLst/>
              <a:ahLst/>
              <a:cxnLst/>
              <a:rect l="l" t="t" r="r" b="b"/>
              <a:pathLst>
                <a:path w="910" h="3894" extrusionOk="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0767;p77">
              <a:extLst>
                <a:ext uri="{FF2B5EF4-FFF2-40B4-BE49-F238E27FC236}">
                  <a16:creationId xmlns:a16="http://schemas.microsoft.com/office/drawing/2014/main" id="{A5500CA4-EC7A-4E2E-BD7A-C5C947D2D795}"/>
                </a:ext>
              </a:extLst>
            </p:cNvPr>
            <p:cNvSpPr/>
            <p:nvPr/>
          </p:nvSpPr>
          <p:spPr>
            <a:xfrm>
              <a:off x="1823512" y="4266608"/>
              <a:ext cx="307137" cy="305115"/>
            </a:xfrm>
            <a:custGeom>
              <a:avLst/>
              <a:gdLst/>
              <a:ahLst/>
              <a:cxnLst/>
              <a:rect l="l" t="t" r="r" b="b"/>
              <a:pathLst>
                <a:path w="11696" h="11619" extrusionOk="0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0768;p77">
              <a:extLst>
                <a:ext uri="{FF2B5EF4-FFF2-40B4-BE49-F238E27FC236}">
                  <a16:creationId xmlns:a16="http://schemas.microsoft.com/office/drawing/2014/main" id="{392A0ECA-ED8E-47EF-B377-D86D0811D52C}"/>
                </a:ext>
              </a:extLst>
            </p:cNvPr>
            <p:cNvSpPr/>
            <p:nvPr/>
          </p:nvSpPr>
          <p:spPr>
            <a:xfrm>
              <a:off x="1823512" y="4266686"/>
              <a:ext cx="306507" cy="227963"/>
            </a:xfrm>
            <a:custGeom>
              <a:avLst/>
              <a:gdLst/>
              <a:ahLst/>
              <a:cxnLst/>
              <a:rect l="l" t="t" r="r" b="b"/>
              <a:pathLst>
                <a:path w="11672" h="8681" extrusionOk="0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0769;p77">
              <a:extLst>
                <a:ext uri="{FF2B5EF4-FFF2-40B4-BE49-F238E27FC236}">
                  <a16:creationId xmlns:a16="http://schemas.microsoft.com/office/drawing/2014/main" id="{47177717-09D4-404D-AFAA-BE77821B9552}"/>
                </a:ext>
              </a:extLst>
            </p:cNvPr>
            <p:cNvSpPr/>
            <p:nvPr/>
          </p:nvSpPr>
          <p:spPr>
            <a:xfrm>
              <a:off x="1978078" y="4353633"/>
              <a:ext cx="64127" cy="64101"/>
            </a:xfrm>
            <a:custGeom>
              <a:avLst/>
              <a:gdLst/>
              <a:ahLst/>
              <a:cxnLst/>
              <a:rect l="l" t="t" r="r" b="b"/>
              <a:pathLst>
                <a:path w="2442" h="2441" extrusionOk="0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0770;p77">
              <a:extLst>
                <a:ext uri="{FF2B5EF4-FFF2-40B4-BE49-F238E27FC236}">
                  <a16:creationId xmlns:a16="http://schemas.microsoft.com/office/drawing/2014/main" id="{0151D161-8B57-4EC8-83A0-7971677718B0}"/>
                </a:ext>
              </a:extLst>
            </p:cNvPr>
            <p:cNvSpPr/>
            <p:nvPr/>
          </p:nvSpPr>
          <p:spPr>
            <a:xfrm>
              <a:off x="1978078" y="4353660"/>
              <a:ext cx="39731" cy="64206"/>
            </a:xfrm>
            <a:custGeom>
              <a:avLst/>
              <a:gdLst/>
              <a:ahLst/>
              <a:cxnLst/>
              <a:rect l="l" t="t" r="r" b="b"/>
              <a:pathLst>
                <a:path w="1513" h="2445" extrusionOk="0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0771;p77">
              <a:extLst>
                <a:ext uri="{FF2B5EF4-FFF2-40B4-BE49-F238E27FC236}">
                  <a16:creationId xmlns:a16="http://schemas.microsoft.com/office/drawing/2014/main" id="{0E9A69F2-DD38-4A8D-B96F-1604EFFF4B40}"/>
                </a:ext>
              </a:extLst>
            </p:cNvPr>
            <p:cNvSpPr/>
            <p:nvPr/>
          </p:nvSpPr>
          <p:spPr>
            <a:xfrm>
              <a:off x="1815476" y="4497381"/>
              <a:ext cx="82955" cy="82404"/>
            </a:xfrm>
            <a:custGeom>
              <a:avLst/>
              <a:gdLst/>
              <a:ahLst/>
              <a:cxnLst/>
              <a:rect l="l" t="t" r="r" b="b"/>
              <a:pathLst>
                <a:path w="3159" h="3138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0772;p77">
              <a:extLst>
                <a:ext uri="{FF2B5EF4-FFF2-40B4-BE49-F238E27FC236}">
                  <a16:creationId xmlns:a16="http://schemas.microsoft.com/office/drawing/2014/main" id="{F34BBAD3-A858-4D89-AB67-CB03ADA50D40}"/>
                </a:ext>
              </a:extLst>
            </p:cNvPr>
            <p:cNvSpPr/>
            <p:nvPr/>
          </p:nvSpPr>
          <p:spPr>
            <a:xfrm>
              <a:off x="1815476" y="4497381"/>
              <a:ext cx="32195" cy="35950"/>
            </a:xfrm>
            <a:custGeom>
              <a:avLst/>
              <a:gdLst/>
              <a:ahLst/>
              <a:cxnLst/>
              <a:rect l="l" t="t" r="r" b="b"/>
              <a:pathLst>
                <a:path w="1226" h="1369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0773;p77">
              <a:extLst>
                <a:ext uri="{FF2B5EF4-FFF2-40B4-BE49-F238E27FC236}">
                  <a16:creationId xmlns:a16="http://schemas.microsoft.com/office/drawing/2014/main" id="{8925E814-15A3-49AE-B178-D8D6854FA883}"/>
                </a:ext>
              </a:extLst>
            </p:cNvPr>
            <p:cNvSpPr/>
            <p:nvPr/>
          </p:nvSpPr>
          <p:spPr>
            <a:xfrm>
              <a:off x="1823512" y="4463952"/>
              <a:ext cx="108349" cy="107719"/>
            </a:xfrm>
            <a:custGeom>
              <a:avLst/>
              <a:gdLst/>
              <a:ahLst/>
              <a:cxnLst/>
              <a:rect l="l" t="t" r="r" b="b"/>
              <a:pathLst>
                <a:path w="4126" h="4102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0774;p77">
              <a:extLst>
                <a:ext uri="{FF2B5EF4-FFF2-40B4-BE49-F238E27FC236}">
                  <a16:creationId xmlns:a16="http://schemas.microsoft.com/office/drawing/2014/main" id="{AC1D2D0A-7AD9-438E-807B-BAE9AA1A7801}"/>
                </a:ext>
              </a:extLst>
            </p:cNvPr>
            <p:cNvSpPr/>
            <p:nvPr/>
          </p:nvSpPr>
          <p:spPr>
            <a:xfrm>
              <a:off x="1823512" y="4463952"/>
              <a:ext cx="28939" cy="30698"/>
            </a:xfrm>
            <a:custGeom>
              <a:avLst/>
              <a:gdLst/>
              <a:ahLst/>
              <a:cxnLst/>
              <a:rect l="l" t="t" r="r" b="b"/>
              <a:pathLst>
                <a:path w="1102" h="1169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0775;p77">
              <a:extLst>
                <a:ext uri="{FF2B5EF4-FFF2-40B4-BE49-F238E27FC236}">
                  <a16:creationId xmlns:a16="http://schemas.microsoft.com/office/drawing/2014/main" id="{F3D7AD4B-B1AB-466B-B824-77762F6C8891}"/>
                </a:ext>
              </a:extLst>
            </p:cNvPr>
            <p:cNvSpPr/>
            <p:nvPr/>
          </p:nvSpPr>
          <p:spPr>
            <a:xfrm>
              <a:off x="1776034" y="4536981"/>
              <a:ext cx="33692" cy="30724"/>
            </a:xfrm>
            <a:custGeom>
              <a:avLst/>
              <a:gdLst/>
              <a:ahLst/>
              <a:cxnLst/>
              <a:rect l="l" t="t" r="r" b="b"/>
              <a:pathLst>
                <a:path w="1283" h="1170" extrusionOk="0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0776;p77">
              <a:extLst>
                <a:ext uri="{FF2B5EF4-FFF2-40B4-BE49-F238E27FC236}">
                  <a16:creationId xmlns:a16="http://schemas.microsoft.com/office/drawing/2014/main" id="{E06A8BD9-D793-4DA6-8E1A-6E1E48A6E99C}"/>
                </a:ext>
              </a:extLst>
            </p:cNvPr>
            <p:cNvSpPr/>
            <p:nvPr/>
          </p:nvSpPr>
          <p:spPr>
            <a:xfrm>
              <a:off x="1794862" y="4555730"/>
              <a:ext cx="33508" cy="30567"/>
            </a:xfrm>
            <a:custGeom>
              <a:avLst/>
              <a:gdLst/>
              <a:ahLst/>
              <a:cxnLst/>
              <a:rect l="l" t="t" r="r" b="b"/>
              <a:pathLst>
                <a:path w="1276" h="1164" extrusionOk="0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0777;p77">
              <a:extLst>
                <a:ext uri="{FF2B5EF4-FFF2-40B4-BE49-F238E27FC236}">
                  <a16:creationId xmlns:a16="http://schemas.microsoft.com/office/drawing/2014/main" id="{7A7039A5-B01A-472E-896C-C099AE9EC37B}"/>
                </a:ext>
              </a:extLst>
            </p:cNvPr>
            <p:cNvSpPr/>
            <p:nvPr/>
          </p:nvSpPr>
          <p:spPr>
            <a:xfrm>
              <a:off x="1832309" y="4593125"/>
              <a:ext cx="33481" cy="30619"/>
            </a:xfrm>
            <a:custGeom>
              <a:avLst/>
              <a:gdLst/>
              <a:ahLst/>
              <a:cxnLst/>
              <a:rect l="l" t="t" r="r" b="b"/>
              <a:pathLst>
                <a:path w="1275" h="1166" extrusionOk="0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0778;p77">
              <a:extLst>
                <a:ext uri="{FF2B5EF4-FFF2-40B4-BE49-F238E27FC236}">
                  <a16:creationId xmlns:a16="http://schemas.microsoft.com/office/drawing/2014/main" id="{57FB22CE-0707-435A-8ED4-E14D738036BB}"/>
                </a:ext>
              </a:extLst>
            </p:cNvPr>
            <p:cNvSpPr/>
            <p:nvPr/>
          </p:nvSpPr>
          <p:spPr>
            <a:xfrm>
              <a:off x="1813480" y="4574322"/>
              <a:ext cx="33665" cy="30645"/>
            </a:xfrm>
            <a:custGeom>
              <a:avLst/>
              <a:gdLst/>
              <a:ahLst/>
              <a:cxnLst/>
              <a:rect l="l" t="t" r="r" b="b"/>
              <a:pathLst>
                <a:path w="1282" h="1167" extrusionOk="0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0779;p77">
              <a:extLst>
                <a:ext uri="{FF2B5EF4-FFF2-40B4-BE49-F238E27FC236}">
                  <a16:creationId xmlns:a16="http://schemas.microsoft.com/office/drawing/2014/main" id="{BC1756DC-DE18-4605-8C72-4B821F184100}"/>
                </a:ext>
              </a:extLst>
            </p:cNvPr>
            <p:cNvSpPr/>
            <p:nvPr/>
          </p:nvSpPr>
          <p:spPr>
            <a:xfrm>
              <a:off x="2057751" y="4266686"/>
              <a:ext cx="72241" cy="71375"/>
            </a:xfrm>
            <a:custGeom>
              <a:avLst/>
              <a:gdLst/>
              <a:ahLst/>
              <a:cxnLst/>
              <a:rect l="l" t="t" r="r" b="b"/>
              <a:pathLst>
                <a:path w="2751" h="2718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0780;p77">
              <a:extLst>
                <a:ext uri="{FF2B5EF4-FFF2-40B4-BE49-F238E27FC236}">
                  <a16:creationId xmlns:a16="http://schemas.microsoft.com/office/drawing/2014/main" id="{DD2FBF19-AC66-498E-A67F-4D20F4C68174}"/>
                </a:ext>
              </a:extLst>
            </p:cNvPr>
            <p:cNvSpPr/>
            <p:nvPr/>
          </p:nvSpPr>
          <p:spPr>
            <a:xfrm>
              <a:off x="2057751" y="4266686"/>
              <a:ext cx="72241" cy="31171"/>
            </a:xfrm>
            <a:custGeom>
              <a:avLst/>
              <a:gdLst/>
              <a:ahLst/>
              <a:cxnLst/>
              <a:rect l="l" t="t" r="r" b="b"/>
              <a:pathLst>
                <a:path w="2751" h="1187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0781;p77">
              <a:extLst>
                <a:ext uri="{FF2B5EF4-FFF2-40B4-BE49-F238E27FC236}">
                  <a16:creationId xmlns:a16="http://schemas.microsoft.com/office/drawing/2014/main" id="{FC55F72C-809F-495F-89C1-1305DCE77982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0782;p77">
              <a:extLst>
                <a:ext uri="{FF2B5EF4-FFF2-40B4-BE49-F238E27FC236}">
                  <a16:creationId xmlns:a16="http://schemas.microsoft.com/office/drawing/2014/main" id="{D1CCD2F2-55B2-4D3B-9DF9-01F07AE091C9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0783;p77">
              <a:extLst>
                <a:ext uri="{FF2B5EF4-FFF2-40B4-BE49-F238E27FC236}">
                  <a16:creationId xmlns:a16="http://schemas.microsoft.com/office/drawing/2014/main" id="{75E07344-F372-4979-A8FB-EBEB4AA30040}"/>
                </a:ext>
              </a:extLst>
            </p:cNvPr>
            <p:cNvSpPr/>
            <p:nvPr/>
          </p:nvSpPr>
          <p:spPr>
            <a:xfrm>
              <a:off x="1839609" y="4424378"/>
              <a:ext cx="130696" cy="131090"/>
            </a:xfrm>
            <a:custGeom>
              <a:avLst/>
              <a:gdLst/>
              <a:ahLst/>
              <a:cxnLst/>
              <a:rect l="l" t="t" r="r" b="b"/>
              <a:pathLst>
                <a:path w="4977" h="4992" extrusionOk="0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1" name="Google Shape;494;p28">
            <a:extLst>
              <a:ext uri="{FF2B5EF4-FFF2-40B4-BE49-F238E27FC236}">
                <a16:creationId xmlns:a16="http://schemas.microsoft.com/office/drawing/2014/main" id="{0AF7C17F-E277-46B2-A2A3-8CC085024282}"/>
              </a:ext>
            </a:extLst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206105" y="546517"/>
            <a:ext cx="321095" cy="2768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" name="Google Shape;17530;p81">
            <a:extLst>
              <a:ext uri="{FF2B5EF4-FFF2-40B4-BE49-F238E27FC236}">
                <a16:creationId xmlns:a16="http://schemas.microsoft.com/office/drawing/2014/main" id="{EC0070CC-0A05-4198-B04D-C23112232DF3}"/>
              </a:ext>
            </a:extLst>
          </p:cNvPr>
          <p:cNvGrpSpPr/>
          <p:nvPr/>
        </p:nvGrpSpPr>
        <p:grpSpPr>
          <a:xfrm>
            <a:off x="173217" y="3361419"/>
            <a:ext cx="336890" cy="202258"/>
            <a:chOff x="6988887" y="1538854"/>
            <a:chExt cx="499920" cy="300136"/>
          </a:xfrm>
        </p:grpSpPr>
        <p:sp>
          <p:nvSpPr>
            <p:cNvPr id="108" name="Google Shape;17531;p81">
              <a:extLst>
                <a:ext uri="{FF2B5EF4-FFF2-40B4-BE49-F238E27FC236}">
                  <a16:creationId xmlns:a16="http://schemas.microsoft.com/office/drawing/2014/main" id="{5225BB61-F681-41F6-96F6-618CE6D9A3CE}"/>
                </a:ext>
              </a:extLst>
            </p:cNvPr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7532;p81">
              <a:extLst>
                <a:ext uri="{FF2B5EF4-FFF2-40B4-BE49-F238E27FC236}">
                  <a16:creationId xmlns:a16="http://schemas.microsoft.com/office/drawing/2014/main" id="{8BB8E693-2101-4C0A-A77E-5C529F5FF431}"/>
                </a:ext>
              </a:extLst>
            </p:cNvPr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7533;p81">
              <a:extLst>
                <a:ext uri="{FF2B5EF4-FFF2-40B4-BE49-F238E27FC236}">
                  <a16:creationId xmlns:a16="http://schemas.microsoft.com/office/drawing/2014/main" id="{E1B324A4-A7DC-44D5-ACB9-BC2746417012}"/>
                </a:ext>
              </a:extLst>
            </p:cNvPr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7534;p81">
              <a:extLst>
                <a:ext uri="{FF2B5EF4-FFF2-40B4-BE49-F238E27FC236}">
                  <a16:creationId xmlns:a16="http://schemas.microsoft.com/office/drawing/2014/main" id="{BC48D7B8-A3E3-4832-96D8-47F96FF603A3}"/>
                </a:ext>
              </a:extLst>
            </p:cNvPr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7535;p81">
              <a:extLst>
                <a:ext uri="{FF2B5EF4-FFF2-40B4-BE49-F238E27FC236}">
                  <a16:creationId xmlns:a16="http://schemas.microsoft.com/office/drawing/2014/main" id="{A22BB91D-A0D5-4E75-8AC7-A3A0ED1594DE}"/>
                </a:ext>
              </a:extLst>
            </p:cNvPr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7536;p81">
              <a:extLst>
                <a:ext uri="{FF2B5EF4-FFF2-40B4-BE49-F238E27FC236}">
                  <a16:creationId xmlns:a16="http://schemas.microsoft.com/office/drawing/2014/main" id="{9ED3B128-2D85-4CA1-BE5A-7D92B6E16372}"/>
                </a:ext>
              </a:extLst>
            </p:cNvPr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7537;p81">
              <a:extLst>
                <a:ext uri="{FF2B5EF4-FFF2-40B4-BE49-F238E27FC236}">
                  <a16:creationId xmlns:a16="http://schemas.microsoft.com/office/drawing/2014/main" id="{3E65C868-8AD0-4066-AD96-3F07A6BF9F70}"/>
                </a:ext>
              </a:extLst>
            </p:cNvPr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7538;p81">
              <a:extLst>
                <a:ext uri="{FF2B5EF4-FFF2-40B4-BE49-F238E27FC236}">
                  <a16:creationId xmlns:a16="http://schemas.microsoft.com/office/drawing/2014/main" id="{040C1B60-1189-44B8-AE59-355A17B1CBF4}"/>
                </a:ext>
              </a:extLst>
            </p:cNvPr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7539;p81">
              <a:extLst>
                <a:ext uri="{FF2B5EF4-FFF2-40B4-BE49-F238E27FC236}">
                  <a16:creationId xmlns:a16="http://schemas.microsoft.com/office/drawing/2014/main" id="{44ECD75B-9038-4948-943D-DA3691AC50EC}"/>
                </a:ext>
              </a:extLst>
            </p:cNvPr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7540;p81">
              <a:extLst>
                <a:ext uri="{FF2B5EF4-FFF2-40B4-BE49-F238E27FC236}">
                  <a16:creationId xmlns:a16="http://schemas.microsoft.com/office/drawing/2014/main" id="{B8E997B7-7B82-44EC-80A7-2667B9C580B3}"/>
                </a:ext>
              </a:extLst>
            </p:cNvPr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7541;p81">
              <a:extLst>
                <a:ext uri="{FF2B5EF4-FFF2-40B4-BE49-F238E27FC236}">
                  <a16:creationId xmlns:a16="http://schemas.microsoft.com/office/drawing/2014/main" id="{AA1E70D2-FF87-4650-A4AA-64FBA23461F4}"/>
                </a:ext>
              </a:extLst>
            </p:cNvPr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7542;p81">
              <a:extLst>
                <a:ext uri="{FF2B5EF4-FFF2-40B4-BE49-F238E27FC236}">
                  <a16:creationId xmlns:a16="http://schemas.microsoft.com/office/drawing/2014/main" id="{78A8CE2F-D562-460B-BBE3-D81F200ED37F}"/>
                </a:ext>
              </a:extLst>
            </p:cNvPr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7543;p81">
              <a:extLst>
                <a:ext uri="{FF2B5EF4-FFF2-40B4-BE49-F238E27FC236}">
                  <a16:creationId xmlns:a16="http://schemas.microsoft.com/office/drawing/2014/main" id="{BE48976F-9A31-4AF3-AC34-417321A1EE3D}"/>
                </a:ext>
              </a:extLst>
            </p:cNvPr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1" name="Google Shape;500;p28">
            <a:hlinkClick r:id="rId13" action="ppaction://hlinksldjump"/>
            <a:extLst>
              <a:ext uri="{FF2B5EF4-FFF2-40B4-BE49-F238E27FC236}">
                <a16:creationId xmlns:a16="http://schemas.microsoft.com/office/drawing/2014/main" id="{F3DD37A2-EFD7-47C8-91C0-A853BE33C261}"/>
              </a:ext>
            </a:extLst>
          </p:cNvPr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236162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3467;p65">
            <a:extLst>
              <a:ext uri="{FF2B5EF4-FFF2-40B4-BE49-F238E27FC236}">
                <a16:creationId xmlns:a16="http://schemas.microsoft.com/office/drawing/2014/main" id="{3B39C9D1-0624-4163-A1D0-8A6DBA903ADA}"/>
              </a:ext>
            </a:extLst>
          </p:cNvPr>
          <p:cNvSpPr txBox="1">
            <a:spLocks/>
          </p:cNvSpPr>
          <p:nvPr/>
        </p:nvSpPr>
        <p:spPr>
          <a:xfrm>
            <a:off x="1150400" y="1552050"/>
            <a:ext cx="2439912" cy="1675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16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pPr marL="0" indent="0" algn="l"/>
            <a:endParaRPr lang="en-US" sz="2000" dirty="0">
              <a:solidFill>
                <a:schemeClr val="tx2">
                  <a:lumMod val="50000"/>
                </a:schemeClr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marL="0" indent="0" algn="l"/>
            <a:endParaRPr lang="en-US" sz="2000" dirty="0">
              <a:solidFill>
                <a:schemeClr val="tx2">
                  <a:lumMod val="50000"/>
                </a:schemeClr>
              </a:solidFill>
            </a:endParaRPr>
          </a:p>
          <a:p>
            <a:pPr indent="-304800" algn="l">
              <a:buSzPts val="1200"/>
              <a:buFont typeface="Catamaran Thin"/>
              <a:buChar char="●"/>
            </a:pPr>
            <a:r>
              <a:rPr lang="en-US" sz="2000" dirty="0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</a:rPr>
              <a:t>Azure Functions</a:t>
            </a:r>
          </a:p>
          <a:p>
            <a:pPr indent="-304800" algn="l">
              <a:buSzPts val="1200"/>
              <a:buFont typeface="Catamaran Thin"/>
              <a:buChar char="●"/>
            </a:pPr>
            <a:r>
              <a:rPr lang="en-US" sz="2000" dirty="0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</a:rPr>
              <a:t>Blob Storage</a:t>
            </a:r>
          </a:p>
          <a:p>
            <a:pPr indent="-304800" algn="l">
              <a:buSzPts val="1200"/>
              <a:buFont typeface="Catamaran Thin"/>
              <a:buChar char="●"/>
            </a:pPr>
            <a:r>
              <a:rPr lang="en-US" sz="2000" dirty="0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</a:rPr>
              <a:t>Cognitive Services </a:t>
            </a:r>
            <a:endParaRPr lang="en-US" sz="3600" dirty="0">
              <a:solidFill>
                <a:schemeClr val="tx2">
                  <a:lumMod val="50000"/>
                </a:schemeClr>
              </a:solidFill>
              <a:uFill>
                <a:noFill/>
              </a:uFill>
              <a:hlinkClick r:id="rId1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indent="-304800" algn="l">
              <a:buSzPts val="1200"/>
              <a:buFont typeface="Catamaran Thin"/>
              <a:buChar char="●"/>
            </a:pPr>
            <a:r>
              <a:rPr lang="en-US" sz="2000" dirty="0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Cosmos DB </a:t>
            </a:r>
          </a:p>
          <a:p>
            <a:pPr indent="-304800" algn="l">
              <a:buSzPts val="1200"/>
              <a:buFont typeface="Catamaran Thin"/>
              <a:buChar char="●"/>
            </a:pPr>
            <a:r>
              <a:rPr lang="en-US" sz="2000" dirty="0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Queue Storage</a:t>
            </a:r>
            <a:endParaRPr lang="en-US" sz="1800" dirty="0">
              <a:solidFill>
                <a:schemeClr val="tx2">
                  <a:lumMod val="50000"/>
                </a:schemeClr>
              </a:solidFill>
              <a:uFill>
                <a:noFill/>
              </a:uFill>
              <a:hlinkClick r:id="rId1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123" name="Google Shape;488;p28">
            <a:hlinkClick r:id="rId16" action="ppaction://hlinksldjump"/>
            <a:extLst>
              <a:ext uri="{FF2B5EF4-FFF2-40B4-BE49-F238E27FC236}">
                <a16:creationId xmlns:a16="http://schemas.microsoft.com/office/drawing/2014/main" id="{BF30B7F9-FE1D-4673-A834-8BA9D70C4E0D}"/>
              </a:ext>
            </a:extLst>
          </p:cNvPr>
          <p:cNvSpPr txBox="1"/>
          <p:nvPr/>
        </p:nvSpPr>
        <p:spPr>
          <a:xfrm>
            <a:off x="67533" y="1587471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STRATEGY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24" name="Google Shape;10388;p77">
            <a:extLst>
              <a:ext uri="{FF2B5EF4-FFF2-40B4-BE49-F238E27FC236}">
                <a16:creationId xmlns:a16="http://schemas.microsoft.com/office/drawing/2014/main" id="{E8E63C0F-46DF-4803-A351-743413CF8174}"/>
              </a:ext>
            </a:extLst>
          </p:cNvPr>
          <p:cNvGrpSpPr/>
          <p:nvPr/>
        </p:nvGrpSpPr>
        <p:grpSpPr>
          <a:xfrm>
            <a:off x="206745" y="1269293"/>
            <a:ext cx="276053" cy="275854"/>
            <a:chOff x="1749879" y="1970906"/>
            <a:chExt cx="364436" cy="364174"/>
          </a:xfrm>
        </p:grpSpPr>
        <p:sp>
          <p:nvSpPr>
            <p:cNvPr id="125" name="Google Shape;10389;p77">
              <a:extLst>
                <a:ext uri="{FF2B5EF4-FFF2-40B4-BE49-F238E27FC236}">
                  <a16:creationId xmlns:a16="http://schemas.microsoft.com/office/drawing/2014/main" id="{E4D563E9-8D81-4A6A-A135-4BC68EC9CCDD}"/>
                </a:ext>
              </a:extLst>
            </p:cNvPr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0390;p77">
              <a:extLst>
                <a:ext uri="{FF2B5EF4-FFF2-40B4-BE49-F238E27FC236}">
                  <a16:creationId xmlns:a16="http://schemas.microsoft.com/office/drawing/2014/main" id="{D8B7F06E-6E97-4CE1-88A9-154DD8B82DAC}"/>
                </a:ext>
              </a:extLst>
            </p:cNvPr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0391;p77">
              <a:extLst>
                <a:ext uri="{FF2B5EF4-FFF2-40B4-BE49-F238E27FC236}">
                  <a16:creationId xmlns:a16="http://schemas.microsoft.com/office/drawing/2014/main" id="{73AFC17A-2B16-4F77-B175-21AEF23C86BC}"/>
                </a:ext>
              </a:extLst>
            </p:cNvPr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0392;p77">
              <a:extLst>
                <a:ext uri="{FF2B5EF4-FFF2-40B4-BE49-F238E27FC236}">
                  <a16:creationId xmlns:a16="http://schemas.microsoft.com/office/drawing/2014/main" id="{DE223EA5-C23A-494F-9571-99423132A9A6}"/>
                </a:ext>
              </a:extLst>
            </p:cNvPr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0393;p77">
              <a:extLst>
                <a:ext uri="{FF2B5EF4-FFF2-40B4-BE49-F238E27FC236}">
                  <a16:creationId xmlns:a16="http://schemas.microsoft.com/office/drawing/2014/main" id="{48433E5C-60CC-4EBB-971F-4299D4477687}"/>
                </a:ext>
              </a:extLst>
            </p:cNvPr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0394;p77">
              <a:extLst>
                <a:ext uri="{FF2B5EF4-FFF2-40B4-BE49-F238E27FC236}">
                  <a16:creationId xmlns:a16="http://schemas.microsoft.com/office/drawing/2014/main" id="{1E8AB277-7726-478D-B584-FA8845E97626}"/>
                </a:ext>
              </a:extLst>
            </p:cNvPr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0395;p77">
              <a:extLst>
                <a:ext uri="{FF2B5EF4-FFF2-40B4-BE49-F238E27FC236}">
                  <a16:creationId xmlns:a16="http://schemas.microsoft.com/office/drawing/2014/main" id="{29EC01D8-901F-4F6E-B205-B3EF3A3EEA3B}"/>
                </a:ext>
              </a:extLst>
            </p:cNvPr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0396;p77">
              <a:extLst>
                <a:ext uri="{FF2B5EF4-FFF2-40B4-BE49-F238E27FC236}">
                  <a16:creationId xmlns:a16="http://schemas.microsoft.com/office/drawing/2014/main" id="{C6AEE565-2245-4B73-83B8-319F4CD42DC9}"/>
                </a:ext>
              </a:extLst>
            </p:cNvPr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0397;p77">
              <a:extLst>
                <a:ext uri="{FF2B5EF4-FFF2-40B4-BE49-F238E27FC236}">
                  <a16:creationId xmlns:a16="http://schemas.microsoft.com/office/drawing/2014/main" id="{11135080-33D9-4896-97C4-F1D3B3D90573}"/>
                </a:ext>
              </a:extLst>
            </p:cNvPr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0398;p77">
              <a:extLst>
                <a:ext uri="{FF2B5EF4-FFF2-40B4-BE49-F238E27FC236}">
                  <a16:creationId xmlns:a16="http://schemas.microsoft.com/office/drawing/2014/main" id="{F920EB47-2DA1-4A75-ACB1-065555F02C64}"/>
                </a:ext>
              </a:extLst>
            </p:cNvPr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0399;p77">
              <a:extLst>
                <a:ext uri="{FF2B5EF4-FFF2-40B4-BE49-F238E27FC236}">
                  <a16:creationId xmlns:a16="http://schemas.microsoft.com/office/drawing/2014/main" id="{4A0BBBE7-14CA-4602-911B-03F8A8D26E54}"/>
                </a:ext>
              </a:extLst>
            </p:cNvPr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0400;p77">
              <a:extLst>
                <a:ext uri="{FF2B5EF4-FFF2-40B4-BE49-F238E27FC236}">
                  <a16:creationId xmlns:a16="http://schemas.microsoft.com/office/drawing/2014/main" id="{92127FF5-6360-4AD1-99D1-15DBD95EC1BC}"/>
                </a:ext>
              </a:extLst>
            </p:cNvPr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0401;p77">
              <a:extLst>
                <a:ext uri="{FF2B5EF4-FFF2-40B4-BE49-F238E27FC236}">
                  <a16:creationId xmlns:a16="http://schemas.microsoft.com/office/drawing/2014/main" id="{FFF7E493-9A3A-4226-9215-7D2AC0AD7CE9}"/>
                </a:ext>
              </a:extLst>
            </p:cNvPr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0402;p77">
              <a:extLst>
                <a:ext uri="{FF2B5EF4-FFF2-40B4-BE49-F238E27FC236}">
                  <a16:creationId xmlns:a16="http://schemas.microsoft.com/office/drawing/2014/main" id="{ABD3BAE0-98D3-4CB8-8A15-F4E88CFC6FBF}"/>
                </a:ext>
              </a:extLst>
            </p:cNvPr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487;p28">
            <a:hlinkClick r:id="rId17" action="ppaction://hlinksldjump"/>
            <a:extLst>
              <a:ext uri="{FF2B5EF4-FFF2-40B4-BE49-F238E27FC236}">
                <a16:creationId xmlns:a16="http://schemas.microsoft.com/office/drawing/2014/main" id="{B2987F9C-C4E6-44CD-AD7D-A0889217BCFC}"/>
              </a:ext>
            </a:extLst>
          </p:cNvPr>
          <p:cNvSpPr txBox="1"/>
          <p:nvPr/>
        </p:nvSpPr>
        <p:spPr>
          <a:xfrm>
            <a:off x="67533" y="2222214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idea</a:t>
            </a:r>
          </a:p>
        </p:txBody>
      </p:sp>
      <p:grpSp>
        <p:nvGrpSpPr>
          <p:cNvPr id="140" name="Google Shape;17920;p81">
            <a:extLst>
              <a:ext uri="{FF2B5EF4-FFF2-40B4-BE49-F238E27FC236}">
                <a16:creationId xmlns:a16="http://schemas.microsoft.com/office/drawing/2014/main" id="{290843BB-5E68-417B-B489-E890330EBCCD}"/>
              </a:ext>
            </a:extLst>
          </p:cNvPr>
          <p:cNvGrpSpPr/>
          <p:nvPr/>
        </p:nvGrpSpPr>
        <p:grpSpPr>
          <a:xfrm>
            <a:off x="255985" y="1962157"/>
            <a:ext cx="224645" cy="262289"/>
            <a:chOff x="7077599" y="2907723"/>
            <a:chExt cx="313348" cy="365856"/>
          </a:xfrm>
        </p:grpSpPr>
        <p:sp>
          <p:nvSpPr>
            <p:cNvPr id="141" name="Google Shape;17921;p81">
              <a:hlinkClick r:id="rId17" action="ppaction://hlinksldjump"/>
              <a:extLst>
                <a:ext uri="{FF2B5EF4-FFF2-40B4-BE49-F238E27FC236}">
                  <a16:creationId xmlns:a16="http://schemas.microsoft.com/office/drawing/2014/main" id="{27452CBA-4F0F-4F26-93FD-D4B4B07AEE93}"/>
                </a:ext>
              </a:extLst>
            </p:cNvPr>
            <p:cNvSpPr/>
            <p:nvPr/>
          </p:nvSpPr>
          <p:spPr>
            <a:xfrm>
              <a:off x="7101638" y="2970429"/>
              <a:ext cx="231636" cy="284223"/>
            </a:xfrm>
            <a:custGeom>
              <a:avLst/>
              <a:gdLst/>
              <a:ahLst/>
              <a:cxnLst/>
              <a:rect l="l" t="t" r="r" b="b"/>
              <a:pathLst>
                <a:path w="8836" h="10842" extrusionOk="0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7922;p81">
              <a:extLst>
                <a:ext uri="{FF2B5EF4-FFF2-40B4-BE49-F238E27FC236}">
                  <a16:creationId xmlns:a16="http://schemas.microsoft.com/office/drawing/2014/main" id="{C732977C-DE0D-46C2-8100-7E339E2A4D0D}"/>
                </a:ext>
              </a:extLst>
            </p:cNvPr>
            <p:cNvSpPr/>
            <p:nvPr/>
          </p:nvSpPr>
          <p:spPr>
            <a:xfrm>
              <a:off x="7129269" y="2989357"/>
              <a:ext cx="176768" cy="177135"/>
            </a:xfrm>
            <a:custGeom>
              <a:avLst/>
              <a:gdLst/>
              <a:ahLst/>
              <a:cxnLst/>
              <a:rect l="l" t="t" r="r" b="b"/>
              <a:pathLst>
                <a:path w="6743" h="6757" extrusionOk="0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7923;p81">
              <a:hlinkClick r:id="rId17" action="ppaction://hlinksldjump"/>
              <a:extLst>
                <a:ext uri="{FF2B5EF4-FFF2-40B4-BE49-F238E27FC236}">
                  <a16:creationId xmlns:a16="http://schemas.microsoft.com/office/drawing/2014/main" id="{8741F624-0716-4E3A-BC78-2FFB85C75ADA}"/>
                </a:ext>
              </a:extLst>
            </p:cNvPr>
            <p:cNvSpPr/>
            <p:nvPr/>
          </p:nvSpPr>
          <p:spPr>
            <a:xfrm>
              <a:off x="7148196" y="3008284"/>
              <a:ext cx="138913" cy="139280"/>
            </a:xfrm>
            <a:custGeom>
              <a:avLst/>
              <a:gdLst/>
              <a:ahLst/>
              <a:cxnLst/>
              <a:rect l="l" t="t" r="r" b="b"/>
              <a:pathLst>
                <a:path w="5299" h="5313" extrusionOk="0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7924;p81">
              <a:extLst>
                <a:ext uri="{FF2B5EF4-FFF2-40B4-BE49-F238E27FC236}">
                  <a16:creationId xmlns:a16="http://schemas.microsoft.com/office/drawing/2014/main" id="{1DF8543B-BB09-4B27-B79F-BAFE3B1162EC}"/>
                </a:ext>
              </a:extLst>
            </p:cNvPr>
            <p:cNvSpPr/>
            <p:nvPr/>
          </p:nvSpPr>
          <p:spPr>
            <a:xfrm>
              <a:off x="7198529" y="3248570"/>
              <a:ext cx="37854" cy="25009"/>
            </a:xfrm>
            <a:custGeom>
              <a:avLst/>
              <a:gdLst/>
              <a:ahLst/>
              <a:cxnLst/>
              <a:rect l="l" t="t" r="r" b="b"/>
              <a:pathLst>
                <a:path w="1444" h="954" extrusionOk="0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7925;p81">
              <a:extLst>
                <a:ext uri="{FF2B5EF4-FFF2-40B4-BE49-F238E27FC236}">
                  <a16:creationId xmlns:a16="http://schemas.microsoft.com/office/drawing/2014/main" id="{820AE66B-14A8-494E-937C-59D6A31BDD2C}"/>
                </a:ext>
              </a:extLst>
            </p:cNvPr>
            <p:cNvSpPr/>
            <p:nvPr/>
          </p:nvSpPr>
          <p:spPr>
            <a:xfrm>
              <a:off x="7342711" y="3071436"/>
              <a:ext cx="48236" cy="12950"/>
            </a:xfrm>
            <a:custGeom>
              <a:avLst/>
              <a:gdLst/>
              <a:ahLst/>
              <a:cxnLst/>
              <a:rect l="l" t="t" r="r" b="b"/>
              <a:pathLst>
                <a:path w="1840" h="494" extrusionOk="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7927;p81">
              <a:extLst>
                <a:ext uri="{FF2B5EF4-FFF2-40B4-BE49-F238E27FC236}">
                  <a16:creationId xmlns:a16="http://schemas.microsoft.com/office/drawing/2014/main" id="{5E507ACE-A4F7-4921-918E-44FE53757B35}"/>
                </a:ext>
              </a:extLst>
            </p:cNvPr>
            <p:cNvSpPr/>
            <p:nvPr/>
          </p:nvSpPr>
          <p:spPr>
            <a:xfrm>
              <a:off x="7211400" y="2907723"/>
              <a:ext cx="12505" cy="43831"/>
            </a:xfrm>
            <a:custGeom>
              <a:avLst/>
              <a:gdLst/>
              <a:ahLst/>
              <a:cxnLst/>
              <a:rect l="l" t="t" r="r" b="b"/>
              <a:pathLst>
                <a:path w="477" h="1672" extrusionOk="0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7928;p81">
              <a:extLst>
                <a:ext uri="{FF2B5EF4-FFF2-40B4-BE49-F238E27FC236}">
                  <a16:creationId xmlns:a16="http://schemas.microsoft.com/office/drawing/2014/main" id="{D8D14E59-BE23-4922-BFD3-B8EF3F384D73}"/>
                </a:ext>
              </a:extLst>
            </p:cNvPr>
            <p:cNvSpPr/>
            <p:nvPr/>
          </p:nvSpPr>
          <p:spPr>
            <a:xfrm>
              <a:off x="7204951" y="3014706"/>
              <a:ext cx="25009" cy="107508"/>
            </a:xfrm>
            <a:custGeom>
              <a:avLst/>
              <a:gdLst/>
              <a:ahLst/>
              <a:cxnLst/>
              <a:rect l="l" t="t" r="r" b="b"/>
              <a:pathLst>
                <a:path w="954" h="4101" extrusionOk="0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7929;p81">
              <a:extLst>
                <a:ext uri="{FF2B5EF4-FFF2-40B4-BE49-F238E27FC236}">
                  <a16:creationId xmlns:a16="http://schemas.microsoft.com/office/drawing/2014/main" id="{B92C95E0-811B-4D29-81F3-4232C1A68B3B}"/>
                </a:ext>
              </a:extLst>
            </p:cNvPr>
            <p:cNvSpPr/>
            <p:nvPr/>
          </p:nvSpPr>
          <p:spPr>
            <a:xfrm>
              <a:off x="7207992" y="3134666"/>
              <a:ext cx="18953" cy="18953"/>
            </a:xfrm>
            <a:custGeom>
              <a:avLst/>
              <a:gdLst/>
              <a:ahLst/>
              <a:cxnLst/>
              <a:rect l="l" t="t" r="r" b="b"/>
              <a:pathLst>
                <a:path w="723" h="723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7930;p81">
              <a:extLst>
                <a:ext uri="{FF2B5EF4-FFF2-40B4-BE49-F238E27FC236}">
                  <a16:creationId xmlns:a16="http://schemas.microsoft.com/office/drawing/2014/main" id="{8BB687B4-5CF5-4140-B380-783C477440F4}"/>
                </a:ext>
              </a:extLst>
            </p:cNvPr>
            <p:cNvSpPr/>
            <p:nvPr/>
          </p:nvSpPr>
          <p:spPr>
            <a:xfrm>
              <a:off x="7276099" y="2940754"/>
              <a:ext cx="25088" cy="28574"/>
            </a:xfrm>
            <a:custGeom>
              <a:avLst/>
              <a:gdLst/>
              <a:ahLst/>
              <a:cxnLst/>
              <a:rect l="l" t="t" r="r" b="b"/>
              <a:pathLst>
                <a:path w="957" h="1090" extrusionOk="0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7931;p81">
              <a:extLst>
                <a:ext uri="{FF2B5EF4-FFF2-40B4-BE49-F238E27FC236}">
                  <a16:creationId xmlns:a16="http://schemas.microsoft.com/office/drawing/2014/main" id="{ECF913C9-3AB2-4AD7-82F6-8272A211828F}"/>
                </a:ext>
              </a:extLst>
            </p:cNvPr>
            <p:cNvSpPr/>
            <p:nvPr/>
          </p:nvSpPr>
          <p:spPr>
            <a:xfrm>
              <a:off x="7133804" y="3185812"/>
              <a:ext cx="26372" cy="29859"/>
            </a:xfrm>
            <a:custGeom>
              <a:avLst/>
              <a:gdLst/>
              <a:ahLst/>
              <a:cxnLst/>
              <a:rect l="l" t="t" r="r" b="b"/>
              <a:pathLst>
                <a:path w="1006" h="1139" extrusionOk="0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7932;p81">
              <a:extLst>
                <a:ext uri="{FF2B5EF4-FFF2-40B4-BE49-F238E27FC236}">
                  <a16:creationId xmlns:a16="http://schemas.microsoft.com/office/drawing/2014/main" id="{55B8C171-BA7B-4317-99DA-4B6AB8B49FB4}"/>
                </a:ext>
              </a:extLst>
            </p:cNvPr>
            <p:cNvSpPr/>
            <p:nvPr/>
          </p:nvSpPr>
          <p:spPr>
            <a:xfrm>
              <a:off x="7132886" y="2939758"/>
              <a:ext cx="26320" cy="29571"/>
            </a:xfrm>
            <a:custGeom>
              <a:avLst/>
              <a:gdLst/>
              <a:ahLst/>
              <a:cxnLst/>
              <a:rect l="l" t="t" r="r" b="b"/>
              <a:pathLst>
                <a:path w="1004" h="1128" extrusionOk="0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7933;p81">
              <a:extLst>
                <a:ext uri="{FF2B5EF4-FFF2-40B4-BE49-F238E27FC236}">
                  <a16:creationId xmlns:a16="http://schemas.microsoft.com/office/drawing/2014/main" id="{7BCFADA4-95C8-4954-A48C-C35B61005FF6}"/>
                </a:ext>
              </a:extLst>
            </p:cNvPr>
            <p:cNvSpPr/>
            <p:nvPr/>
          </p:nvSpPr>
          <p:spPr>
            <a:xfrm>
              <a:off x="7276020" y="3186729"/>
              <a:ext cx="25062" cy="28941"/>
            </a:xfrm>
            <a:custGeom>
              <a:avLst/>
              <a:gdLst/>
              <a:ahLst/>
              <a:cxnLst/>
              <a:rect l="l" t="t" r="r" b="b"/>
              <a:pathLst>
                <a:path w="956" h="1104" extrusionOk="0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7934;p81">
              <a:extLst>
                <a:ext uri="{FF2B5EF4-FFF2-40B4-BE49-F238E27FC236}">
                  <a16:creationId xmlns:a16="http://schemas.microsoft.com/office/drawing/2014/main" id="{02DE275D-0CB9-4C99-A5BC-34F9BA1B35FA}"/>
                </a:ext>
              </a:extLst>
            </p:cNvPr>
            <p:cNvSpPr/>
            <p:nvPr/>
          </p:nvSpPr>
          <p:spPr>
            <a:xfrm>
              <a:off x="7322185" y="3137550"/>
              <a:ext cx="35312" cy="22886"/>
            </a:xfrm>
            <a:custGeom>
              <a:avLst/>
              <a:gdLst/>
              <a:ahLst/>
              <a:cxnLst/>
              <a:rect l="l" t="t" r="r" b="b"/>
              <a:pathLst>
                <a:path w="1347" h="873" extrusionOk="0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7935;p81">
              <a:extLst>
                <a:ext uri="{FF2B5EF4-FFF2-40B4-BE49-F238E27FC236}">
                  <a16:creationId xmlns:a16="http://schemas.microsoft.com/office/drawing/2014/main" id="{DBFADFB5-E575-4D02-916B-0A87E18877D8}"/>
                </a:ext>
              </a:extLst>
            </p:cNvPr>
            <p:cNvSpPr/>
            <p:nvPr/>
          </p:nvSpPr>
          <p:spPr>
            <a:xfrm>
              <a:off x="7077599" y="2995858"/>
              <a:ext cx="33922" cy="21916"/>
            </a:xfrm>
            <a:custGeom>
              <a:avLst/>
              <a:gdLst/>
              <a:ahLst/>
              <a:cxnLst/>
              <a:rect l="l" t="t" r="r" b="b"/>
              <a:pathLst>
                <a:path w="1294" h="836" extrusionOk="0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7936;p81">
              <a:extLst>
                <a:ext uri="{FF2B5EF4-FFF2-40B4-BE49-F238E27FC236}">
                  <a16:creationId xmlns:a16="http://schemas.microsoft.com/office/drawing/2014/main" id="{021B0F21-8FF7-4AEE-B737-CD62D171B2C3}"/>
                </a:ext>
              </a:extLst>
            </p:cNvPr>
            <p:cNvSpPr/>
            <p:nvPr/>
          </p:nvSpPr>
          <p:spPr>
            <a:xfrm>
              <a:off x="7323784" y="2995255"/>
              <a:ext cx="35312" cy="22519"/>
            </a:xfrm>
            <a:custGeom>
              <a:avLst/>
              <a:gdLst/>
              <a:ahLst/>
              <a:cxnLst/>
              <a:rect l="l" t="t" r="r" b="b"/>
              <a:pathLst>
                <a:path w="1347" h="859" extrusionOk="0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7937;p81">
              <a:extLst>
                <a:ext uri="{FF2B5EF4-FFF2-40B4-BE49-F238E27FC236}">
                  <a16:creationId xmlns:a16="http://schemas.microsoft.com/office/drawing/2014/main" id="{27A8EA03-A957-4C66-9269-338B1D8864C6}"/>
                </a:ext>
              </a:extLst>
            </p:cNvPr>
            <p:cNvSpPr/>
            <p:nvPr/>
          </p:nvSpPr>
          <p:spPr>
            <a:xfrm>
              <a:off x="7077809" y="3137550"/>
              <a:ext cx="34945" cy="22886"/>
            </a:xfrm>
            <a:custGeom>
              <a:avLst/>
              <a:gdLst/>
              <a:ahLst/>
              <a:cxnLst/>
              <a:rect l="l" t="t" r="r" b="b"/>
              <a:pathLst>
                <a:path w="1333" h="873" extrusionOk="0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7938;p81">
              <a:extLst>
                <a:ext uri="{FF2B5EF4-FFF2-40B4-BE49-F238E27FC236}">
                  <a16:creationId xmlns:a16="http://schemas.microsoft.com/office/drawing/2014/main" id="{AEE4B055-C09A-429E-A5BF-5682C873BBF0}"/>
                </a:ext>
              </a:extLst>
            </p:cNvPr>
            <p:cNvSpPr/>
            <p:nvPr/>
          </p:nvSpPr>
          <p:spPr>
            <a:xfrm>
              <a:off x="7186050" y="3210742"/>
              <a:ext cx="63204" cy="44303"/>
            </a:xfrm>
            <a:custGeom>
              <a:avLst/>
              <a:gdLst/>
              <a:ahLst/>
              <a:cxnLst/>
              <a:rect l="l" t="t" r="r" b="b"/>
              <a:pathLst>
                <a:path w="2411" h="1690" extrusionOk="0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7939;p81">
              <a:extLst>
                <a:ext uri="{FF2B5EF4-FFF2-40B4-BE49-F238E27FC236}">
                  <a16:creationId xmlns:a16="http://schemas.microsoft.com/office/drawing/2014/main" id="{B7B76121-8996-4DAE-91A3-EB7A31D8E781}"/>
                </a:ext>
              </a:extLst>
            </p:cNvPr>
            <p:cNvSpPr/>
            <p:nvPr/>
          </p:nvSpPr>
          <p:spPr>
            <a:xfrm>
              <a:off x="7179602" y="3210349"/>
              <a:ext cx="76102" cy="12898"/>
            </a:xfrm>
            <a:custGeom>
              <a:avLst/>
              <a:gdLst/>
              <a:ahLst/>
              <a:cxnLst/>
              <a:rect l="l" t="t" r="r" b="b"/>
              <a:pathLst>
                <a:path w="2903" h="492" extrusionOk="0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22287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" name="Google Shape;2099;p55"/>
          <p:cNvSpPr/>
          <p:nvPr/>
        </p:nvSpPr>
        <p:spPr>
          <a:xfrm rot="-5400000">
            <a:off x="129875" y="3964988"/>
            <a:ext cx="545400" cy="667200"/>
          </a:xfrm>
          <a:prstGeom prst="round2SameRect">
            <a:avLst>
              <a:gd name="adj1" fmla="val 14053"/>
              <a:gd name="adj2" fmla="val 0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05" name="Google Shape;2105;p55">
            <a:hlinkClick r:id="" action="ppaction://hlinkshowjump?jump=previousslide"/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37575" y="276262"/>
            <a:ext cx="244500" cy="210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1" name="Google Shape;2111;p55">
            <a:hlinkClick r:id="" action="ppaction://hlinkshowjump?jump=nextslide"/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flipH="1">
            <a:off x="237575" y="4656450"/>
            <a:ext cx="244500" cy="2107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" name="Google Shape;1542;p44">
            <a:extLst>
              <a:ext uri="{FF2B5EF4-FFF2-40B4-BE49-F238E27FC236}">
                <a16:creationId xmlns:a16="http://schemas.microsoft.com/office/drawing/2014/main" id="{8BDF9287-34F7-4EE0-A84F-D43AD8CCA77B}"/>
              </a:ext>
            </a:extLst>
          </p:cNvPr>
          <p:cNvGrpSpPr/>
          <p:nvPr/>
        </p:nvGrpSpPr>
        <p:grpSpPr>
          <a:xfrm>
            <a:off x="873815" y="1095668"/>
            <a:ext cx="4808244" cy="1854606"/>
            <a:chOff x="1238250" y="1298038"/>
            <a:chExt cx="7387500" cy="3229262"/>
          </a:xfrm>
        </p:grpSpPr>
        <p:cxnSp>
          <p:nvCxnSpPr>
            <p:cNvPr id="138" name="Google Shape;1543;p44">
              <a:extLst>
                <a:ext uri="{FF2B5EF4-FFF2-40B4-BE49-F238E27FC236}">
                  <a16:creationId xmlns:a16="http://schemas.microsoft.com/office/drawing/2014/main" id="{A63022A3-6082-4631-A241-D73BFF62B8F8}"/>
                </a:ext>
              </a:extLst>
            </p:cNvPr>
            <p:cNvCxnSpPr/>
            <p:nvPr/>
          </p:nvCxnSpPr>
          <p:spPr>
            <a:xfrm>
              <a:off x="1238250" y="2910900"/>
              <a:ext cx="73875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139" name="Google Shape;1544;p44">
              <a:extLst>
                <a:ext uri="{FF2B5EF4-FFF2-40B4-BE49-F238E27FC236}">
                  <a16:creationId xmlns:a16="http://schemas.microsoft.com/office/drawing/2014/main" id="{A80B2CAB-A41B-49EB-A73C-08BFF154E4B1}"/>
                </a:ext>
              </a:extLst>
            </p:cNvPr>
            <p:cNvSpPr/>
            <p:nvPr/>
          </p:nvSpPr>
          <p:spPr>
            <a:xfrm flipH="1">
              <a:off x="4992749" y="3444300"/>
              <a:ext cx="1713600" cy="10830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45;p44">
              <a:extLst>
                <a:ext uri="{FF2B5EF4-FFF2-40B4-BE49-F238E27FC236}">
                  <a16:creationId xmlns:a16="http://schemas.microsoft.com/office/drawing/2014/main" id="{67AFB726-EA9C-4C43-9E76-6FE3753BC9BF}"/>
                </a:ext>
              </a:extLst>
            </p:cNvPr>
            <p:cNvSpPr/>
            <p:nvPr/>
          </p:nvSpPr>
          <p:spPr>
            <a:xfrm flipH="1">
              <a:off x="6706349" y="1298038"/>
              <a:ext cx="1713600" cy="10830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46;p44">
              <a:extLst>
                <a:ext uri="{FF2B5EF4-FFF2-40B4-BE49-F238E27FC236}">
                  <a16:creationId xmlns:a16="http://schemas.microsoft.com/office/drawing/2014/main" id="{61B13D5D-2690-411A-B159-72113DC0369C}"/>
                </a:ext>
              </a:extLst>
            </p:cNvPr>
            <p:cNvSpPr txBox="1"/>
            <p:nvPr/>
          </p:nvSpPr>
          <p:spPr>
            <a:xfrm flipH="1">
              <a:off x="5232461" y="3847352"/>
              <a:ext cx="1233900" cy="34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accent1"/>
                  </a:solidFill>
                  <a:latin typeface="Bebas Neue"/>
                  <a:ea typeface="Bebas Neue"/>
                  <a:cs typeface="Bebas Neue"/>
                  <a:sym typeface="Bebas Neue"/>
                </a:rPr>
                <a:t>Acquisizione Foto</a:t>
              </a:r>
              <a:endParaRPr sz="1200" dirty="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142" name="Google Shape;1548;p44">
              <a:extLst>
                <a:ext uri="{FF2B5EF4-FFF2-40B4-BE49-F238E27FC236}">
                  <a16:creationId xmlns:a16="http://schemas.microsoft.com/office/drawing/2014/main" id="{A825EDCE-B7CC-4B72-8198-494298F94218}"/>
                </a:ext>
              </a:extLst>
            </p:cNvPr>
            <p:cNvSpPr txBox="1"/>
            <p:nvPr/>
          </p:nvSpPr>
          <p:spPr>
            <a:xfrm flipH="1">
              <a:off x="6974739" y="1642200"/>
              <a:ext cx="1233900" cy="35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accent1"/>
                  </a:solidFill>
                  <a:latin typeface="Bebas Neue"/>
                  <a:ea typeface="Bebas Neue"/>
                  <a:cs typeface="Bebas Neue"/>
                  <a:sym typeface="Bebas Neue"/>
                </a:rPr>
                <a:t>Assegnazione </a:t>
              </a:r>
              <a:r>
                <a:rPr lang="it-IT" sz="1200" dirty="0" err="1">
                  <a:solidFill>
                    <a:schemeClr val="accent1"/>
                  </a:solidFill>
                  <a:latin typeface="Bebas Neue"/>
                  <a:ea typeface="Bebas Neue"/>
                  <a:cs typeface="Bebas Neue"/>
                  <a:sym typeface="Bebas Neue"/>
                </a:rPr>
                <a:t>RepuPoint</a:t>
              </a:r>
              <a:endParaRPr sz="1200" dirty="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143" name="Google Shape;1550;p44">
              <a:extLst>
                <a:ext uri="{FF2B5EF4-FFF2-40B4-BE49-F238E27FC236}">
                  <a16:creationId xmlns:a16="http://schemas.microsoft.com/office/drawing/2014/main" id="{1EA50E23-B546-4230-8181-120C35107C89}"/>
                </a:ext>
              </a:extLst>
            </p:cNvPr>
            <p:cNvSpPr/>
            <p:nvPr/>
          </p:nvSpPr>
          <p:spPr>
            <a:xfrm flipH="1">
              <a:off x="3279149" y="1298038"/>
              <a:ext cx="1713600" cy="10830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" name="Google Shape;1551;p44">
              <a:extLst>
                <a:ext uri="{FF2B5EF4-FFF2-40B4-BE49-F238E27FC236}">
                  <a16:creationId xmlns:a16="http://schemas.microsoft.com/office/drawing/2014/main" id="{40553452-DF18-444A-A5E0-21CB8E41143C}"/>
                </a:ext>
              </a:extLst>
            </p:cNvPr>
            <p:cNvSpPr txBox="1"/>
            <p:nvPr/>
          </p:nvSpPr>
          <p:spPr>
            <a:xfrm flipH="1">
              <a:off x="3567062" y="1664067"/>
              <a:ext cx="1233900" cy="35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accent1"/>
                  </a:solidFill>
                  <a:latin typeface="Bebas Neue"/>
                  <a:ea typeface="Bebas Neue"/>
                  <a:cs typeface="Bebas Neue"/>
                  <a:sym typeface="Bebas Neue"/>
                </a:rPr>
                <a:t>Ricezione notifica</a:t>
              </a:r>
              <a:endParaRPr sz="1200" dirty="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145" name="Google Shape;1553;p44">
              <a:extLst>
                <a:ext uri="{FF2B5EF4-FFF2-40B4-BE49-F238E27FC236}">
                  <a16:creationId xmlns:a16="http://schemas.microsoft.com/office/drawing/2014/main" id="{2B01035A-130E-4F54-AD6C-0FB1FF092F53}"/>
                </a:ext>
              </a:extLst>
            </p:cNvPr>
            <p:cNvSpPr/>
            <p:nvPr/>
          </p:nvSpPr>
          <p:spPr>
            <a:xfrm flipH="1">
              <a:off x="1565549" y="3444300"/>
              <a:ext cx="1713600" cy="10830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" name="Google Shape;1554;p44">
              <a:extLst>
                <a:ext uri="{FF2B5EF4-FFF2-40B4-BE49-F238E27FC236}">
                  <a16:creationId xmlns:a16="http://schemas.microsoft.com/office/drawing/2014/main" id="{14F1AF4B-7ED8-4903-B875-23F2E8E8035D}"/>
                </a:ext>
              </a:extLst>
            </p:cNvPr>
            <p:cNvSpPr txBox="1"/>
            <p:nvPr/>
          </p:nvSpPr>
          <p:spPr>
            <a:xfrm flipH="1">
              <a:off x="1692675" y="3840935"/>
              <a:ext cx="1474014" cy="34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solidFill>
                    <a:schemeClr val="accent1"/>
                  </a:solidFill>
                  <a:latin typeface="Bebas Neue"/>
                  <a:ea typeface="Bebas Neue"/>
                  <a:cs typeface="Bebas Neue"/>
                  <a:sym typeface="Bebas Neue"/>
                </a:rPr>
                <a:t>Attivazione servizio di tracking</a:t>
              </a:r>
              <a:endParaRPr sz="1100" dirty="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cxnSp>
          <p:nvCxnSpPr>
            <p:cNvPr id="147" name="Google Shape;1556;p44">
              <a:extLst>
                <a:ext uri="{FF2B5EF4-FFF2-40B4-BE49-F238E27FC236}">
                  <a16:creationId xmlns:a16="http://schemas.microsoft.com/office/drawing/2014/main" id="{E54F9550-2BC2-4288-A0DA-66516D341CEF}"/>
                </a:ext>
              </a:extLst>
            </p:cNvPr>
            <p:cNvCxnSpPr>
              <a:endCxn id="155" idx="2"/>
            </p:cNvCxnSpPr>
            <p:nvPr/>
          </p:nvCxnSpPr>
          <p:spPr>
            <a:xfrm rot="10800000" flipH="1">
              <a:off x="2422318" y="3077050"/>
              <a:ext cx="300" cy="3672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" name="Google Shape;1558;p44">
              <a:extLst>
                <a:ext uri="{FF2B5EF4-FFF2-40B4-BE49-F238E27FC236}">
                  <a16:creationId xmlns:a16="http://schemas.microsoft.com/office/drawing/2014/main" id="{ECEC14C7-AB31-41DB-9D2C-4CB6C25D3426}"/>
                </a:ext>
              </a:extLst>
            </p:cNvPr>
            <p:cNvCxnSpPr>
              <a:endCxn id="157" idx="2"/>
            </p:cNvCxnSpPr>
            <p:nvPr/>
          </p:nvCxnSpPr>
          <p:spPr>
            <a:xfrm rot="10800000">
              <a:off x="5849543" y="3077050"/>
              <a:ext cx="0" cy="3672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9" name="Google Shape;1560;p44">
              <a:extLst>
                <a:ext uri="{FF2B5EF4-FFF2-40B4-BE49-F238E27FC236}">
                  <a16:creationId xmlns:a16="http://schemas.microsoft.com/office/drawing/2014/main" id="{CABB0A8B-88C3-4F8C-8F71-1C07C98B2B64}"/>
                </a:ext>
              </a:extLst>
            </p:cNvPr>
            <p:cNvCxnSpPr>
              <a:stCxn id="143" idx="2"/>
              <a:endCxn id="156" idx="0"/>
            </p:cNvCxnSpPr>
            <p:nvPr/>
          </p:nvCxnSpPr>
          <p:spPr>
            <a:xfrm>
              <a:off x="4135949" y="2381038"/>
              <a:ext cx="0" cy="3414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0" name="Google Shape;1562;p44">
              <a:extLst>
                <a:ext uri="{FF2B5EF4-FFF2-40B4-BE49-F238E27FC236}">
                  <a16:creationId xmlns:a16="http://schemas.microsoft.com/office/drawing/2014/main" id="{C9E11EAE-7FB6-4AF0-9101-6F9B72C9F538}"/>
                </a:ext>
              </a:extLst>
            </p:cNvPr>
            <p:cNvCxnSpPr>
              <a:stCxn id="140" idx="2"/>
              <a:endCxn id="158" idx="0"/>
            </p:cNvCxnSpPr>
            <p:nvPr/>
          </p:nvCxnSpPr>
          <p:spPr>
            <a:xfrm>
              <a:off x="7563149" y="2381038"/>
              <a:ext cx="0" cy="3414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51" name="Google Shape;1564;p44">
              <a:extLst>
                <a:ext uri="{FF2B5EF4-FFF2-40B4-BE49-F238E27FC236}">
                  <a16:creationId xmlns:a16="http://schemas.microsoft.com/office/drawing/2014/main" id="{B42D296D-87E4-4545-A161-80650809BC71}"/>
                </a:ext>
              </a:extLst>
            </p:cNvPr>
            <p:cNvSpPr/>
            <p:nvPr/>
          </p:nvSpPr>
          <p:spPr>
            <a:xfrm>
              <a:off x="2030825" y="1447750"/>
              <a:ext cx="783600" cy="7836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65;p44">
              <a:extLst>
                <a:ext uri="{FF2B5EF4-FFF2-40B4-BE49-F238E27FC236}">
                  <a16:creationId xmlns:a16="http://schemas.microsoft.com/office/drawing/2014/main" id="{A398AECE-7370-481B-8EB8-AFFF912EF254}"/>
                </a:ext>
              </a:extLst>
            </p:cNvPr>
            <p:cNvSpPr/>
            <p:nvPr/>
          </p:nvSpPr>
          <p:spPr>
            <a:xfrm>
              <a:off x="5457750" y="1447750"/>
              <a:ext cx="783600" cy="7836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66;p44">
              <a:extLst>
                <a:ext uri="{FF2B5EF4-FFF2-40B4-BE49-F238E27FC236}">
                  <a16:creationId xmlns:a16="http://schemas.microsoft.com/office/drawing/2014/main" id="{62E6029F-2926-4ABB-922D-1F0F4C7BFA38}"/>
                </a:ext>
              </a:extLst>
            </p:cNvPr>
            <p:cNvSpPr/>
            <p:nvPr/>
          </p:nvSpPr>
          <p:spPr>
            <a:xfrm>
              <a:off x="3744150" y="3594000"/>
              <a:ext cx="783600" cy="7836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67;p44">
              <a:extLst>
                <a:ext uri="{FF2B5EF4-FFF2-40B4-BE49-F238E27FC236}">
                  <a16:creationId xmlns:a16="http://schemas.microsoft.com/office/drawing/2014/main" id="{980A530E-59DF-4145-B830-C84805A48F46}"/>
                </a:ext>
              </a:extLst>
            </p:cNvPr>
            <p:cNvSpPr/>
            <p:nvPr/>
          </p:nvSpPr>
          <p:spPr>
            <a:xfrm>
              <a:off x="7171350" y="3594000"/>
              <a:ext cx="783600" cy="7836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7;p44">
              <a:extLst>
                <a:ext uri="{FF2B5EF4-FFF2-40B4-BE49-F238E27FC236}">
                  <a16:creationId xmlns:a16="http://schemas.microsoft.com/office/drawing/2014/main" id="{843EC85C-3E4F-4A78-9CAC-BA8D94DE630D}"/>
                </a:ext>
              </a:extLst>
            </p:cNvPr>
            <p:cNvSpPr/>
            <p:nvPr/>
          </p:nvSpPr>
          <p:spPr>
            <a:xfrm>
              <a:off x="2245318" y="2722450"/>
              <a:ext cx="354600" cy="3546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50" dirty="0">
                  <a:solidFill>
                    <a:schemeClr val="lt2"/>
                  </a:solidFill>
                  <a:latin typeface="Bebas Neue"/>
                  <a:ea typeface="Bebas Neue"/>
                  <a:cs typeface="Bebas Neue"/>
                  <a:sym typeface="Bebas Neue"/>
                </a:rPr>
                <a:t>1</a:t>
              </a:r>
              <a:endParaRPr sz="1050" dirty="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156" name="Google Shape;1561;p44">
              <a:extLst>
                <a:ext uri="{FF2B5EF4-FFF2-40B4-BE49-F238E27FC236}">
                  <a16:creationId xmlns:a16="http://schemas.microsoft.com/office/drawing/2014/main" id="{1FE7E09F-7495-4EC4-B5A0-3555897E7B72}"/>
                </a:ext>
              </a:extLst>
            </p:cNvPr>
            <p:cNvSpPr/>
            <p:nvPr/>
          </p:nvSpPr>
          <p:spPr>
            <a:xfrm>
              <a:off x="3958643" y="2722450"/>
              <a:ext cx="354600" cy="3546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50">
                  <a:solidFill>
                    <a:schemeClr val="lt2"/>
                  </a:solidFill>
                  <a:latin typeface="Bebas Neue"/>
                  <a:ea typeface="Bebas Neue"/>
                  <a:cs typeface="Bebas Neue"/>
                  <a:sym typeface="Bebas Neue"/>
                </a:rPr>
                <a:t>2</a:t>
              </a:r>
              <a:endParaRPr sz="105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157" name="Google Shape;1559;p44">
              <a:extLst>
                <a:ext uri="{FF2B5EF4-FFF2-40B4-BE49-F238E27FC236}">
                  <a16:creationId xmlns:a16="http://schemas.microsoft.com/office/drawing/2014/main" id="{1C7E2BF5-C7B5-453C-9EDA-625AF1CA470B}"/>
                </a:ext>
              </a:extLst>
            </p:cNvPr>
            <p:cNvSpPr/>
            <p:nvPr/>
          </p:nvSpPr>
          <p:spPr>
            <a:xfrm>
              <a:off x="5672243" y="2722450"/>
              <a:ext cx="354600" cy="3546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50">
                  <a:solidFill>
                    <a:schemeClr val="lt2"/>
                  </a:solidFill>
                  <a:latin typeface="Bebas Neue"/>
                  <a:ea typeface="Bebas Neue"/>
                  <a:cs typeface="Bebas Neue"/>
                  <a:sym typeface="Bebas Neue"/>
                </a:rPr>
                <a:t>3</a:t>
              </a:r>
              <a:endParaRPr sz="105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158" name="Google Shape;1563;p44">
              <a:extLst>
                <a:ext uri="{FF2B5EF4-FFF2-40B4-BE49-F238E27FC236}">
                  <a16:creationId xmlns:a16="http://schemas.microsoft.com/office/drawing/2014/main" id="{DD993574-4F3D-42DD-A23A-34EB5C158849}"/>
                </a:ext>
              </a:extLst>
            </p:cNvPr>
            <p:cNvSpPr/>
            <p:nvPr/>
          </p:nvSpPr>
          <p:spPr>
            <a:xfrm>
              <a:off x="7385843" y="2722450"/>
              <a:ext cx="354600" cy="3546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50">
                  <a:solidFill>
                    <a:schemeClr val="lt2"/>
                  </a:solidFill>
                  <a:latin typeface="Bebas Neue"/>
                  <a:ea typeface="Bebas Neue"/>
                  <a:cs typeface="Bebas Neue"/>
                  <a:sym typeface="Bebas Neue"/>
                </a:rPr>
                <a:t>4</a:t>
              </a:r>
              <a:endParaRPr sz="105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pic>
        <p:nvPicPr>
          <p:cNvPr id="159" name="Picture 6">
            <a:extLst>
              <a:ext uri="{FF2B5EF4-FFF2-40B4-BE49-F238E27FC236}">
                <a16:creationId xmlns:a16="http://schemas.microsoft.com/office/drawing/2014/main" id="{6DF35EB7-BD88-40C5-AFAC-89A4A94CA7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959" y="1248083"/>
            <a:ext cx="313040" cy="31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0" name="Rettangolo 159">
            <a:extLst>
              <a:ext uri="{FF2B5EF4-FFF2-40B4-BE49-F238E27FC236}">
                <a16:creationId xmlns:a16="http://schemas.microsoft.com/office/drawing/2014/main" id="{CDAA06C5-7CA9-4EC6-8BCB-039C19091235}"/>
              </a:ext>
            </a:extLst>
          </p:cNvPr>
          <p:cNvSpPr/>
          <p:nvPr/>
        </p:nvSpPr>
        <p:spPr>
          <a:xfrm>
            <a:off x="4532630" y="2454617"/>
            <a:ext cx="91563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18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Bahnschrift SemiBold" panose="020B0502040204020203" pitchFamily="34" charset="0"/>
              </a:rPr>
              <a:t>+3</a:t>
            </a:r>
          </a:p>
        </p:txBody>
      </p:sp>
      <p:sp>
        <p:nvSpPr>
          <p:cNvPr id="161" name="AutoShape 2" descr="Risultato immagini per png notification icon">
            <a:extLst>
              <a:ext uri="{FF2B5EF4-FFF2-40B4-BE49-F238E27FC236}">
                <a16:creationId xmlns:a16="http://schemas.microsoft.com/office/drawing/2014/main" id="{4D82A469-4BCC-4992-B216-5A067FABA3F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162" name="Picture 4" descr="Risultato immagini per png notification icon">
            <a:extLst>
              <a:ext uri="{FF2B5EF4-FFF2-40B4-BE49-F238E27FC236}">
                <a16:creationId xmlns:a16="http://schemas.microsoft.com/office/drawing/2014/main" id="{17EFF21B-3ADF-471A-9F12-5AB9139B61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4483" y="2479910"/>
            <a:ext cx="350661" cy="350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" name="Picture 8" descr="Risultato immagini per png photoicon">
            <a:extLst>
              <a:ext uri="{FF2B5EF4-FFF2-40B4-BE49-F238E27FC236}">
                <a16:creationId xmlns:a16="http://schemas.microsoft.com/office/drawing/2014/main" id="{2E6E4F37-3AF4-4C24-AA37-B706892F46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6080" y="1235910"/>
            <a:ext cx="337930" cy="337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4" name="Google Shape;1568;p44">
            <a:extLst>
              <a:ext uri="{FF2B5EF4-FFF2-40B4-BE49-F238E27FC236}">
                <a16:creationId xmlns:a16="http://schemas.microsoft.com/office/drawing/2014/main" id="{B16EBCF3-36C3-44BB-B271-148B61BCC2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50400" y="417775"/>
            <a:ext cx="69675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/>
              <a:t>DEMO</a:t>
            </a:r>
            <a:endParaRPr dirty="0"/>
          </a:p>
        </p:txBody>
      </p:sp>
      <p:pic>
        <p:nvPicPr>
          <p:cNvPr id="2" name="Demo">
            <a:hlinkClick r:id="" action="ppaction://media"/>
            <a:extLst>
              <a:ext uri="{FF2B5EF4-FFF2-40B4-BE49-F238E27FC236}">
                <a16:creationId xmlns:a16="http://schemas.microsoft.com/office/drawing/2014/main" id="{6FD31231-12AB-41A3-AF36-0A7AF010B8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239382" y="786196"/>
            <a:ext cx="1817776" cy="3939529"/>
          </a:xfrm>
          <a:prstGeom prst="roundRect">
            <a:avLst>
              <a:gd name="adj" fmla="val 8215"/>
            </a:avLst>
          </a:prstGeom>
          <a:ln>
            <a:noFill/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  <a:scene3d>
            <a:camera prst="orthographicFront"/>
            <a:lightRig rig="balanced" dir="t"/>
          </a:scene3d>
          <a:sp3d prstMaterial="plastic">
            <a:bevelT/>
            <a:contourClr>
              <a:srgbClr val="FFFFFF"/>
            </a:contourClr>
          </a:sp3d>
        </p:spPr>
      </p:pic>
      <p:pic>
        <p:nvPicPr>
          <p:cNvPr id="52" name="Google Shape;499;p28">
            <a:extLst>
              <a:ext uri="{FF2B5EF4-FFF2-40B4-BE49-F238E27FC236}">
                <a16:creationId xmlns:a16="http://schemas.microsoft.com/office/drawing/2014/main" id="{6CD6C963-8046-486B-BFF3-8FD9377E0D5E}"/>
              </a:ext>
            </a:extLst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7866200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01;p28">
            <a:hlinkClick r:id="rId11" action="ppaction://hlinksldjump"/>
            <a:extLst>
              <a:ext uri="{FF2B5EF4-FFF2-40B4-BE49-F238E27FC236}">
                <a16:creationId xmlns:a16="http://schemas.microsoft.com/office/drawing/2014/main" id="{E9AD190B-2FE7-400E-AC75-182EEA590CBA}"/>
              </a:ext>
            </a:extLst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8606125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489;p28">
            <a:hlinkClick r:id="rId13" action="ppaction://hlinksldjump"/>
            <a:extLst>
              <a:ext uri="{FF2B5EF4-FFF2-40B4-BE49-F238E27FC236}">
                <a16:creationId xmlns:a16="http://schemas.microsoft.com/office/drawing/2014/main" id="{857C8A3E-2993-48D2-9515-4621D8456368}"/>
              </a:ext>
            </a:extLst>
          </p:cNvPr>
          <p:cNvSpPr txBox="1"/>
          <p:nvPr/>
        </p:nvSpPr>
        <p:spPr>
          <a:xfrm>
            <a:off x="78477" y="2943783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REPUSCORE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8" name="Google Shape;490;p28">
            <a:hlinkClick r:id="rId14" action="ppaction://hlinksldjump"/>
            <a:extLst>
              <a:ext uri="{FF2B5EF4-FFF2-40B4-BE49-F238E27FC236}">
                <a16:creationId xmlns:a16="http://schemas.microsoft.com/office/drawing/2014/main" id="{D221EC7F-5C27-4B08-802E-35F9382C9B23}"/>
              </a:ext>
            </a:extLst>
          </p:cNvPr>
          <p:cNvSpPr txBox="1"/>
          <p:nvPr/>
        </p:nvSpPr>
        <p:spPr>
          <a:xfrm>
            <a:off x="78477" y="3626908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 err="1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development</a:t>
            </a:r>
            <a:endParaRPr sz="10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9" name="Google Shape;491;p28">
            <a:hlinkClick r:id="rId15" action="ppaction://hlinksldjump"/>
            <a:extLst>
              <a:ext uri="{FF2B5EF4-FFF2-40B4-BE49-F238E27FC236}">
                <a16:creationId xmlns:a16="http://schemas.microsoft.com/office/drawing/2014/main" id="{C3237291-48E2-402C-BB18-1D3497121076}"/>
              </a:ext>
            </a:extLst>
          </p:cNvPr>
          <p:cNvSpPr txBox="1"/>
          <p:nvPr/>
        </p:nvSpPr>
        <p:spPr>
          <a:xfrm>
            <a:off x="78477" y="4299308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tx2">
                    <a:lumMod val="75000"/>
                  </a:schemeClr>
                </a:solidFill>
                <a:latin typeface="Bebas Neue"/>
                <a:ea typeface="Bebas Neue"/>
                <a:cs typeface="Bebas Neue"/>
                <a:sym typeface="Bebas Neue"/>
              </a:rPr>
              <a:t>DEMO</a:t>
            </a:r>
            <a:endParaRPr sz="1200" dirty="0">
              <a:solidFill>
                <a:schemeClr val="tx2">
                  <a:lumMod val="75000"/>
                </a:schemeClr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0" name="Google Shape;502;p28">
            <a:hlinkClick r:id="rId16" action="ppaction://hlinksldjump"/>
            <a:extLst>
              <a:ext uri="{FF2B5EF4-FFF2-40B4-BE49-F238E27FC236}">
                <a16:creationId xmlns:a16="http://schemas.microsoft.com/office/drawing/2014/main" id="{A0989D79-CE09-474F-8950-3B98875AF578}"/>
              </a:ext>
            </a:extLst>
          </p:cNvPr>
          <p:cNvSpPr txBox="1"/>
          <p:nvPr/>
        </p:nvSpPr>
        <p:spPr>
          <a:xfrm>
            <a:off x="78477" y="855333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Goals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80" name="Google Shape;18549;p81">
            <a:extLst>
              <a:ext uri="{FF2B5EF4-FFF2-40B4-BE49-F238E27FC236}">
                <a16:creationId xmlns:a16="http://schemas.microsoft.com/office/drawing/2014/main" id="{E260D0DB-2F11-4A04-93CF-6D335AEDE9C7}"/>
              </a:ext>
            </a:extLst>
          </p:cNvPr>
          <p:cNvGrpSpPr/>
          <p:nvPr/>
        </p:nvGrpSpPr>
        <p:grpSpPr>
          <a:xfrm>
            <a:off x="247077" y="2660506"/>
            <a:ext cx="237100" cy="265501"/>
            <a:chOff x="7576208" y="1977825"/>
            <a:chExt cx="292533" cy="347454"/>
          </a:xfrm>
        </p:grpSpPr>
        <p:sp>
          <p:nvSpPr>
            <p:cNvPr id="81" name="Google Shape;18550;p81">
              <a:extLst>
                <a:ext uri="{FF2B5EF4-FFF2-40B4-BE49-F238E27FC236}">
                  <a16:creationId xmlns:a16="http://schemas.microsoft.com/office/drawing/2014/main" id="{9C7E1A32-7D28-4877-A3FF-3D0678DB82CF}"/>
                </a:ext>
              </a:extLst>
            </p:cNvPr>
            <p:cNvSpPr/>
            <p:nvPr/>
          </p:nvSpPr>
          <p:spPr>
            <a:xfrm>
              <a:off x="7576208" y="1999032"/>
              <a:ext cx="89315" cy="148351"/>
            </a:xfrm>
            <a:custGeom>
              <a:avLst/>
              <a:gdLst/>
              <a:ahLst/>
              <a:cxnLst/>
              <a:rect l="l" t="t" r="r" b="b"/>
              <a:pathLst>
                <a:path w="3407" h="5659" extrusionOk="0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" name="Google Shape;18551;p81">
              <a:extLst>
                <a:ext uri="{FF2B5EF4-FFF2-40B4-BE49-F238E27FC236}">
                  <a16:creationId xmlns:a16="http://schemas.microsoft.com/office/drawing/2014/main" id="{496EC6FC-D79C-4278-A47D-1F8D1701B808}"/>
                </a:ext>
              </a:extLst>
            </p:cNvPr>
            <p:cNvSpPr/>
            <p:nvPr/>
          </p:nvSpPr>
          <p:spPr>
            <a:xfrm>
              <a:off x="7779034" y="1999032"/>
              <a:ext cx="89708" cy="148351"/>
            </a:xfrm>
            <a:custGeom>
              <a:avLst/>
              <a:gdLst/>
              <a:ahLst/>
              <a:cxnLst/>
              <a:rect l="l" t="t" r="r" b="b"/>
              <a:pathLst>
                <a:path w="3422" h="5659" extrusionOk="0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" name="Google Shape;18552;p81">
              <a:extLst>
                <a:ext uri="{FF2B5EF4-FFF2-40B4-BE49-F238E27FC236}">
                  <a16:creationId xmlns:a16="http://schemas.microsoft.com/office/drawing/2014/main" id="{DFE079AC-3BFE-4BA1-B508-6D4998EC4380}"/>
                </a:ext>
              </a:extLst>
            </p:cNvPr>
            <p:cNvSpPr/>
            <p:nvPr/>
          </p:nvSpPr>
          <p:spPr>
            <a:xfrm>
              <a:off x="7710927" y="2175381"/>
              <a:ext cx="22728" cy="103707"/>
            </a:xfrm>
            <a:custGeom>
              <a:avLst/>
              <a:gdLst/>
              <a:ahLst/>
              <a:cxnLst/>
              <a:rect l="l" t="t" r="r" b="b"/>
              <a:pathLst>
                <a:path w="867" h="3956" extrusionOk="0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8553;p81">
              <a:hlinkClick r:id="rId13" action="ppaction://hlinksldjump"/>
              <a:extLst>
                <a:ext uri="{FF2B5EF4-FFF2-40B4-BE49-F238E27FC236}">
                  <a16:creationId xmlns:a16="http://schemas.microsoft.com/office/drawing/2014/main" id="{E12546BC-C4A3-43D9-9214-3E33D0B6D3C2}"/>
                </a:ext>
              </a:extLst>
            </p:cNvPr>
            <p:cNvSpPr/>
            <p:nvPr/>
          </p:nvSpPr>
          <p:spPr>
            <a:xfrm>
              <a:off x="7638626" y="1989176"/>
              <a:ext cx="167671" cy="204765"/>
            </a:xfrm>
            <a:custGeom>
              <a:avLst/>
              <a:gdLst/>
              <a:ahLst/>
              <a:cxnLst/>
              <a:rect l="l" t="t" r="r" b="b"/>
              <a:pathLst>
                <a:path w="6396" h="7811" extrusionOk="0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chemeClr val="bg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8554;p81">
              <a:extLst>
                <a:ext uri="{FF2B5EF4-FFF2-40B4-BE49-F238E27FC236}">
                  <a16:creationId xmlns:a16="http://schemas.microsoft.com/office/drawing/2014/main" id="{E25FBEE9-B739-4409-B5B9-41E0F97E261C}"/>
                </a:ext>
              </a:extLst>
            </p:cNvPr>
            <p:cNvSpPr/>
            <p:nvPr/>
          </p:nvSpPr>
          <p:spPr>
            <a:xfrm>
              <a:off x="7706759" y="1989176"/>
              <a:ext cx="99538" cy="204765"/>
            </a:xfrm>
            <a:custGeom>
              <a:avLst/>
              <a:gdLst/>
              <a:ahLst/>
              <a:cxnLst/>
              <a:rect l="l" t="t" r="r" b="b"/>
              <a:pathLst>
                <a:path w="3797" h="7811" extrusionOk="0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8555;p81">
              <a:extLst>
                <a:ext uri="{FF2B5EF4-FFF2-40B4-BE49-F238E27FC236}">
                  <a16:creationId xmlns:a16="http://schemas.microsoft.com/office/drawing/2014/main" id="{4B393F0A-FB47-45C0-AE77-A8BED6F80CB2}"/>
                </a:ext>
              </a:extLst>
            </p:cNvPr>
            <p:cNvSpPr/>
            <p:nvPr/>
          </p:nvSpPr>
          <p:spPr>
            <a:xfrm>
              <a:off x="7628035" y="1977825"/>
              <a:ext cx="189246" cy="22728"/>
            </a:xfrm>
            <a:custGeom>
              <a:avLst/>
              <a:gdLst/>
              <a:ahLst/>
              <a:cxnLst/>
              <a:rect l="l" t="t" r="r" b="b"/>
              <a:pathLst>
                <a:path w="7219" h="867" extrusionOk="0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8556;p81">
              <a:extLst>
                <a:ext uri="{FF2B5EF4-FFF2-40B4-BE49-F238E27FC236}">
                  <a16:creationId xmlns:a16="http://schemas.microsoft.com/office/drawing/2014/main" id="{65BD394A-452C-4604-B03F-8777B0EDFBD1}"/>
                </a:ext>
              </a:extLst>
            </p:cNvPr>
            <p:cNvSpPr/>
            <p:nvPr/>
          </p:nvSpPr>
          <p:spPr>
            <a:xfrm>
              <a:off x="7785456" y="1977825"/>
              <a:ext cx="31825" cy="22728"/>
            </a:xfrm>
            <a:custGeom>
              <a:avLst/>
              <a:gdLst/>
              <a:ahLst/>
              <a:cxnLst/>
              <a:rect l="l" t="t" r="r" b="b"/>
              <a:pathLst>
                <a:path w="1214" h="867" extrusionOk="0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8557;p81">
              <a:extLst>
                <a:ext uri="{FF2B5EF4-FFF2-40B4-BE49-F238E27FC236}">
                  <a16:creationId xmlns:a16="http://schemas.microsoft.com/office/drawing/2014/main" id="{748BE69F-6AB3-4A8D-BFA9-AD5AC8BE7310}"/>
                </a:ext>
              </a:extLst>
            </p:cNvPr>
            <p:cNvSpPr/>
            <p:nvPr/>
          </p:nvSpPr>
          <p:spPr>
            <a:xfrm>
              <a:off x="7681776" y="2039980"/>
              <a:ext cx="82158" cy="78042"/>
            </a:xfrm>
            <a:custGeom>
              <a:avLst/>
              <a:gdLst/>
              <a:ahLst/>
              <a:cxnLst/>
              <a:rect l="l" t="t" r="r" b="b"/>
              <a:pathLst>
                <a:path w="3134" h="2977" extrusionOk="0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8558;p81">
              <a:extLst>
                <a:ext uri="{FF2B5EF4-FFF2-40B4-BE49-F238E27FC236}">
                  <a16:creationId xmlns:a16="http://schemas.microsoft.com/office/drawing/2014/main" id="{DD03196F-E3F0-4098-B3EB-2807A6E34F52}"/>
                </a:ext>
              </a:extLst>
            </p:cNvPr>
            <p:cNvSpPr/>
            <p:nvPr/>
          </p:nvSpPr>
          <p:spPr>
            <a:xfrm>
              <a:off x="7700703" y="2180676"/>
              <a:ext cx="43543" cy="21208"/>
            </a:xfrm>
            <a:custGeom>
              <a:avLst/>
              <a:gdLst/>
              <a:ahLst/>
              <a:cxnLst/>
              <a:rect l="l" t="t" r="r" b="b"/>
              <a:pathLst>
                <a:path w="1661" h="809" extrusionOk="0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8559;p81">
              <a:extLst>
                <a:ext uri="{FF2B5EF4-FFF2-40B4-BE49-F238E27FC236}">
                  <a16:creationId xmlns:a16="http://schemas.microsoft.com/office/drawing/2014/main" id="{E7097B66-52B1-4A5E-BFEE-93F98BB2F398}"/>
                </a:ext>
              </a:extLst>
            </p:cNvPr>
            <p:cNvSpPr/>
            <p:nvPr/>
          </p:nvSpPr>
          <p:spPr>
            <a:xfrm>
              <a:off x="7678001" y="2263542"/>
              <a:ext cx="88947" cy="30672"/>
            </a:xfrm>
            <a:custGeom>
              <a:avLst/>
              <a:gdLst/>
              <a:ahLst/>
              <a:cxnLst/>
              <a:rect l="l" t="t" r="r" b="b"/>
              <a:pathLst>
                <a:path w="3393" h="1170" extrusionOk="0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" name="Google Shape;18560;p81">
              <a:extLst>
                <a:ext uri="{FF2B5EF4-FFF2-40B4-BE49-F238E27FC236}">
                  <a16:creationId xmlns:a16="http://schemas.microsoft.com/office/drawing/2014/main" id="{E37B73AF-579F-4068-A2C1-750781F35E2F}"/>
                </a:ext>
              </a:extLst>
            </p:cNvPr>
            <p:cNvSpPr/>
            <p:nvPr/>
          </p:nvSpPr>
          <p:spPr>
            <a:xfrm>
              <a:off x="7735517" y="2263542"/>
              <a:ext cx="31432" cy="30672"/>
            </a:xfrm>
            <a:custGeom>
              <a:avLst/>
              <a:gdLst/>
              <a:ahLst/>
              <a:cxnLst/>
              <a:rect l="l" t="t" r="r" b="b"/>
              <a:pathLst>
                <a:path w="119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8561;p81">
              <a:extLst>
                <a:ext uri="{FF2B5EF4-FFF2-40B4-BE49-F238E27FC236}">
                  <a16:creationId xmlns:a16="http://schemas.microsoft.com/office/drawing/2014/main" id="{74CDD41A-0353-4844-91DD-014A45AE6B4C}"/>
                </a:ext>
              </a:extLst>
            </p:cNvPr>
            <p:cNvSpPr/>
            <p:nvPr/>
          </p:nvSpPr>
          <p:spPr>
            <a:xfrm>
              <a:off x="7645835" y="2286637"/>
              <a:ext cx="152519" cy="38615"/>
            </a:xfrm>
            <a:custGeom>
              <a:avLst/>
              <a:gdLst/>
              <a:ahLst/>
              <a:cxnLst/>
              <a:rect l="l" t="t" r="r" b="b"/>
              <a:pathLst>
                <a:path w="5818" h="1473" extrusionOk="0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8562;p81">
              <a:extLst>
                <a:ext uri="{FF2B5EF4-FFF2-40B4-BE49-F238E27FC236}">
                  <a16:creationId xmlns:a16="http://schemas.microsoft.com/office/drawing/2014/main" id="{8137EB2B-CD11-4F73-8312-7B3EAEABD5A9}"/>
                </a:ext>
              </a:extLst>
            </p:cNvPr>
            <p:cNvSpPr/>
            <p:nvPr/>
          </p:nvSpPr>
          <p:spPr>
            <a:xfrm>
              <a:off x="7760500" y="2286637"/>
              <a:ext cx="38588" cy="38641"/>
            </a:xfrm>
            <a:custGeom>
              <a:avLst/>
              <a:gdLst/>
              <a:ahLst/>
              <a:cxnLst/>
              <a:rect l="l" t="t" r="r" b="b"/>
              <a:pathLst>
                <a:path w="1472" h="1474" extrusionOk="0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" name="Google Shape;17530;p81">
            <a:extLst>
              <a:ext uri="{FF2B5EF4-FFF2-40B4-BE49-F238E27FC236}">
                <a16:creationId xmlns:a16="http://schemas.microsoft.com/office/drawing/2014/main" id="{7D2366B3-6554-4072-A5DC-D8FE38701D91}"/>
              </a:ext>
            </a:extLst>
          </p:cNvPr>
          <p:cNvGrpSpPr/>
          <p:nvPr/>
        </p:nvGrpSpPr>
        <p:grpSpPr>
          <a:xfrm>
            <a:off x="179536" y="3361419"/>
            <a:ext cx="336890" cy="202258"/>
            <a:chOff x="6988887" y="1538854"/>
            <a:chExt cx="499920" cy="300136"/>
          </a:xfrm>
        </p:grpSpPr>
        <p:sp>
          <p:nvSpPr>
            <p:cNvPr id="95" name="Google Shape;17531;p81">
              <a:extLst>
                <a:ext uri="{FF2B5EF4-FFF2-40B4-BE49-F238E27FC236}">
                  <a16:creationId xmlns:a16="http://schemas.microsoft.com/office/drawing/2014/main" id="{5ACFECBC-AF01-457D-9232-59FC3406A0A7}"/>
                </a:ext>
              </a:extLst>
            </p:cNvPr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7532;p81">
              <a:extLst>
                <a:ext uri="{FF2B5EF4-FFF2-40B4-BE49-F238E27FC236}">
                  <a16:creationId xmlns:a16="http://schemas.microsoft.com/office/drawing/2014/main" id="{C2CD998E-7510-4657-B160-FA3821921905}"/>
                </a:ext>
              </a:extLst>
            </p:cNvPr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7533;p81">
              <a:extLst>
                <a:ext uri="{FF2B5EF4-FFF2-40B4-BE49-F238E27FC236}">
                  <a16:creationId xmlns:a16="http://schemas.microsoft.com/office/drawing/2014/main" id="{2291AB58-3BED-4F3C-BD58-3A6084FB9DAE}"/>
                </a:ext>
              </a:extLst>
            </p:cNvPr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7534;p81">
              <a:extLst>
                <a:ext uri="{FF2B5EF4-FFF2-40B4-BE49-F238E27FC236}">
                  <a16:creationId xmlns:a16="http://schemas.microsoft.com/office/drawing/2014/main" id="{39EEAB31-9E6F-48DA-80F5-C029D5C95277}"/>
                </a:ext>
              </a:extLst>
            </p:cNvPr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7535;p81">
              <a:extLst>
                <a:ext uri="{FF2B5EF4-FFF2-40B4-BE49-F238E27FC236}">
                  <a16:creationId xmlns:a16="http://schemas.microsoft.com/office/drawing/2014/main" id="{AA3B5F0B-FF46-4888-8B62-16635F3D4E0C}"/>
                </a:ext>
              </a:extLst>
            </p:cNvPr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7536;p81">
              <a:extLst>
                <a:ext uri="{FF2B5EF4-FFF2-40B4-BE49-F238E27FC236}">
                  <a16:creationId xmlns:a16="http://schemas.microsoft.com/office/drawing/2014/main" id="{9F3967BE-3B41-4583-9591-BE33C6B6F958}"/>
                </a:ext>
              </a:extLst>
            </p:cNvPr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7537;p81">
              <a:extLst>
                <a:ext uri="{FF2B5EF4-FFF2-40B4-BE49-F238E27FC236}">
                  <a16:creationId xmlns:a16="http://schemas.microsoft.com/office/drawing/2014/main" id="{44566F2D-B881-4D5D-B619-45A18D4E6700}"/>
                </a:ext>
              </a:extLst>
            </p:cNvPr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7538;p81">
              <a:extLst>
                <a:ext uri="{FF2B5EF4-FFF2-40B4-BE49-F238E27FC236}">
                  <a16:creationId xmlns:a16="http://schemas.microsoft.com/office/drawing/2014/main" id="{AC40557A-3190-4597-8729-3D3502D4E95D}"/>
                </a:ext>
              </a:extLst>
            </p:cNvPr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7539;p81">
              <a:extLst>
                <a:ext uri="{FF2B5EF4-FFF2-40B4-BE49-F238E27FC236}">
                  <a16:creationId xmlns:a16="http://schemas.microsoft.com/office/drawing/2014/main" id="{97D5C5A1-E6D4-4CAD-9C21-EFBBF6D5B75A}"/>
                </a:ext>
              </a:extLst>
            </p:cNvPr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7540;p81">
              <a:extLst>
                <a:ext uri="{FF2B5EF4-FFF2-40B4-BE49-F238E27FC236}">
                  <a16:creationId xmlns:a16="http://schemas.microsoft.com/office/drawing/2014/main" id="{FEB0F56F-5AE0-44DC-9A64-3E7CAD6B4035}"/>
                </a:ext>
              </a:extLst>
            </p:cNvPr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7541;p81">
              <a:extLst>
                <a:ext uri="{FF2B5EF4-FFF2-40B4-BE49-F238E27FC236}">
                  <a16:creationId xmlns:a16="http://schemas.microsoft.com/office/drawing/2014/main" id="{CA4E5BB9-B0C7-4E76-83C7-1119E904854C}"/>
                </a:ext>
              </a:extLst>
            </p:cNvPr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7542;p81">
              <a:extLst>
                <a:ext uri="{FF2B5EF4-FFF2-40B4-BE49-F238E27FC236}">
                  <a16:creationId xmlns:a16="http://schemas.microsoft.com/office/drawing/2014/main" id="{CAA90EA2-8BA4-4892-98DB-5D6FD2D9B63F}"/>
                </a:ext>
              </a:extLst>
            </p:cNvPr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7543;p81">
              <a:extLst>
                <a:ext uri="{FF2B5EF4-FFF2-40B4-BE49-F238E27FC236}">
                  <a16:creationId xmlns:a16="http://schemas.microsoft.com/office/drawing/2014/main" id="{5D7FC7DC-49AE-4069-999A-D4A35ADBDA2D}"/>
                </a:ext>
              </a:extLst>
            </p:cNvPr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" name="Google Shape;10762;p77">
            <a:extLst>
              <a:ext uri="{FF2B5EF4-FFF2-40B4-BE49-F238E27FC236}">
                <a16:creationId xmlns:a16="http://schemas.microsoft.com/office/drawing/2014/main" id="{C25C78F2-8B4F-445F-8FB5-210C335732B5}"/>
              </a:ext>
            </a:extLst>
          </p:cNvPr>
          <p:cNvGrpSpPr/>
          <p:nvPr/>
        </p:nvGrpSpPr>
        <p:grpSpPr>
          <a:xfrm>
            <a:off x="2819606" y="3270005"/>
            <a:ext cx="1307779" cy="1294803"/>
            <a:chOff x="1752137" y="4266608"/>
            <a:chExt cx="378512" cy="374756"/>
          </a:xfrm>
        </p:grpSpPr>
        <p:sp>
          <p:nvSpPr>
            <p:cNvPr id="109" name="Google Shape;10763;p77">
              <a:extLst>
                <a:ext uri="{FF2B5EF4-FFF2-40B4-BE49-F238E27FC236}">
                  <a16:creationId xmlns:a16="http://schemas.microsoft.com/office/drawing/2014/main" id="{A3B3FFCA-9966-4EF7-A130-CD44998D1510}"/>
                </a:ext>
              </a:extLst>
            </p:cNvPr>
            <p:cNvSpPr/>
            <p:nvPr/>
          </p:nvSpPr>
          <p:spPr>
            <a:xfrm>
              <a:off x="1752400" y="4382020"/>
              <a:ext cx="171163" cy="82220"/>
            </a:xfrm>
            <a:custGeom>
              <a:avLst/>
              <a:gdLst/>
              <a:ahLst/>
              <a:cxnLst/>
              <a:rect l="l" t="t" r="r" b="b"/>
              <a:pathLst>
                <a:path w="6518" h="3131" extrusionOk="0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0764;p77">
              <a:extLst>
                <a:ext uri="{FF2B5EF4-FFF2-40B4-BE49-F238E27FC236}">
                  <a16:creationId xmlns:a16="http://schemas.microsoft.com/office/drawing/2014/main" id="{BFDB1E52-2AAD-4229-9189-359618A0BA7C}"/>
                </a:ext>
              </a:extLst>
            </p:cNvPr>
            <p:cNvSpPr/>
            <p:nvPr/>
          </p:nvSpPr>
          <p:spPr>
            <a:xfrm>
              <a:off x="1931834" y="4472250"/>
              <a:ext cx="81957" cy="169114"/>
            </a:xfrm>
            <a:custGeom>
              <a:avLst/>
              <a:gdLst/>
              <a:ahLst/>
              <a:cxnLst/>
              <a:rect l="l" t="t" r="r" b="b"/>
              <a:pathLst>
                <a:path w="3121" h="6440" extrusionOk="0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0765;p77">
              <a:extLst>
                <a:ext uri="{FF2B5EF4-FFF2-40B4-BE49-F238E27FC236}">
                  <a16:creationId xmlns:a16="http://schemas.microsoft.com/office/drawing/2014/main" id="{F00D7CC3-EA29-48DF-8E35-5AAF7984CFE8}"/>
                </a:ext>
              </a:extLst>
            </p:cNvPr>
            <p:cNvSpPr/>
            <p:nvPr/>
          </p:nvSpPr>
          <p:spPr>
            <a:xfrm>
              <a:off x="1752137" y="4386537"/>
              <a:ext cx="123685" cy="71664"/>
            </a:xfrm>
            <a:custGeom>
              <a:avLst/>
              <a:gdLst/>
              <a:ahLst/>
              <a:cxnLst/>
              <a:rect l="l" t="t" r="r" b="b"/>
              <a:pathLst>
                <a:path w="4710" h="2729" extrusionOk="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0766;p77">
              <a:extLst>
                <a:ext uri="{FF2B5EF4-FFF2-40B4-BE49-F238E27FC236}">
                  <a16:creationId xmlns:a16="http://schemas.microsoft.com/office/drawing/2014/main" id="{378493A0-2388-4FF3-83FF-8009DF344FA8}"/>
                </a:ext>
              </a:extLst>
            </p:cNvPr>
            <p:cNvSpPr/>
            <p:nvPr/>
          </p:nvSpPr>
          <p:spPr>
            <a:xfrm>
              <a:off x="1931834" y="4539108"/>
              <a:ext cx="23897" cy="102256"/>
            </a:xfrm>
            <a:custGeom>
              <a:avLst/>
              <a:gdLst/>
              <a:ahLst/>
              <a:cxnLst/>
              <a:rect l="l" t="t" r="r" b="b"/>
              <a:pathLst>
                <a:path w="910" h="3894" extrusionOk="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0767;p77">
              <a:extLst>
                <a:ext uri="{FF2B5EF4-FFF2-40B4-BE49-F238E27FC236}">
                  <a16:creationId xmlns:a16="http://schemas.microsoft.com/office/drawing/2014/main" id="{961E9306-E8E6-4D38-94D4-77FE364253E5}"/>
                </a:ext>
              </a:extLst>
            </p:cNvPr>
            <p:cNvSpPr/>
            <p:nvPr/>
          </p:nvSpPr>
          <p:spPr>
            <a:xfrm>
              <a:off x="1823512" y="4266608"/>
              <a:ext cx="307137" cy="305115"/>
            </a:xfrm>
            <a:custGeom>
              <a:avLst/>
              <a:gdLst/>
              <a:ahLst/>
              <a:cxnLst/>
              <a:rect l="l" t="t" r="r" b="b"/>
              <a:pathLst>
                <a:path w="11696" h="11619" extrusionOk="0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0768;p77">
              <a:extLst>
                <a:ext uri="{FF2B5EF4-FFF2-40B4-BE49-F238E27FC236}">
                  <a16:creationId xmlns:a16="http://schemas.microsoft.com/office/drawing/2014/main" id="{2268EC06-309E-442F-AA19-96ED6573A2F1}"/>
                </a:ext>
              </a:extLst>
            </p:cNvPr>
            <p:cNvSpPr/>
            <p:nvPr/>
          </p:nvSpPr>
          <p:spPr>
            <a:xfrm>
              <a:off x="1823512" y="4266686"/>
              <a:ext cx="306507" cy="227963"/>
            </a:xfrm>
            <a:custGeom>
              <a:avLst/>
              <a:gdLst/>
              <a:ahLst/>
              <a:cxnLst/>
              <a:rect l="l" t="t" r="r" b="b"/>
              <a:pathLst>
                <a:path w="11672" h="8681" extrusionOk="0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0769;p77">
              <a:extLst>
                <a:ext uri="{FF2B5EF4-FFF2-40B4-BE49-F238E27FC236}">
                  <a16:creationId xmlns:a16="http://schemas.microsoft.com/office/drawing/2014/main" id="{CE43F032-6CA7-4FB5-A7BC-89AF376904A5}"/>
                </a:ext>
              </a:extLst>
            </p:cNvPr>
            <p:cNvSpPr/>
            <p:nvPr/>
          </p:nvSpPr>
          <p:spPr>
            <a:xfrm>
              <a:off x="1978078" y="4353633"/>
              <a:ext cx="64127" cy="64101"/>
            </a:xfrm>
            <a:custGeom>
              <a:avLst/>
              <a:gdLst/>
              <a:ahLst/>
              <a:cxnLst/>
              <a:rect l="l" t="t" r="r" b="b"/>
              <a:pathLst>
                <a:path w="2442" h="2441" extrusionOk="0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0770;p77">
              <a:extLst>
                <a:ext uri="{FF2B5EF4-FFF2-40B4-BE49-F238E27FC236}">
                  <a16:creationId xmlns:a16="http://schemas.microsoft.com/office/drawing/2014/main" id="{B3E4E733-2450-4CE0-9F30-67818BD56638}"/>
                </a:ext>
              </a:extLst>
            </p:cNvPr>
            <p:cNvSpPr/>
            <p:nvPr/>
          </p:nvSpPr>
          <p:spPr>
            <a:xfrm>
              <a:off x="1978078" y="4353660"/>
              <a:ext cx="39731" cy="64206"/>
            </a:xfrm>
            <a:custGeom>
              <a:avLst/>
              <a:gdLst/>
              <a:ahLst/>
              <a:cxnLst/>
              <a:rect l="l" t="t" r="r" b="b"/>
              <a:pathLst>
                <a:path w="1513" h="2445" extrusionOk="0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0771;p77">
              <a:extLst>
                <a:ext uri="{FF2B5EF4-FFF2-40B4-BE49-F238E27FC236}">
                  <a16:creationId xmlns:a16="http://schemas.microsoft.com/office/drawing/2014/main" id="{4E4FBA74-5110-43B0-89BD-0403D798136F}"/>
                </a:ext>
              </a:extLst>
            </p:cNvPr>
            <p:cNvSpPr/>
            <p:nvPr/>
          </p:nvSpPr>
          <p:spPr>
            <a:xfrm>
              <a:off x="1815476" y="4497381"/>
              <a:ext cx="82955" cy="82404"/>
            </a:xfrm>
            <a:custGeom>
              <a:avLst/>
              <a:gdLst/>
              <a:ahLst/>
              <a:cxnLst/>
              <a:rect l="l" t="t" r="r" b="b"/>
              <a:pathLst>
                <a:path w="3159" h="3138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0772;p77">
              <a:extLst>
                <a:ext uri="{FF2B5EF4-FFF2-40B4-BE49-F238E27FC236}">
                  <a16:creationId xmlns:a16="http://schemas.microsoft.com/office/drawing/2014/main" id="{CE6535BF-C6BD-4F60-B707-9D89E26E81D6}"/>
                </a:ext>
              </a:extLst>
            </p:cNvPr>
            <p:cNvSpPr/>
            <p:nvPr/>
          </p:nvSpPr>
          <p:spPr>
            <a:xfrm>
              <a:off x="1815476" y="4497381"/>
              <a:ext cx="32195" cy="35950"/>
            </a:xfrm>
            <a:custGeom>
              <a:avLst/>
              <a:gdLst/>
              <a:ahLst/>
              <a:cxnLst/>
              <a:rect l="l" t="t" r="r" b="b"/>
              <a:pathLst>
                <a:path w="1226" h="1369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0773;p77">
              <a:extLst>
                <a:ext uri="{FF2B5EF4-FFF2-40B4-BE49-F238E27FC236}">
                  <a16:creationId xmlns:a16="http://schemas.microsoft.com/office/drawing/2014/main" id="{29AFCEAE-30CA-4F79-8321-35E3DEB4C5A7}"/>
                </a:ext>
              </a:extLst>
            </p:cNvPr>
            <p:cNvSpPr/>
            <p:nvPr/>
          </p:nvSpPr>
          <p:spPr>
            <a:xfrm>
              <a:off x="1823512" y="4463952"/>
              <a:ext cx="108349" cy="107719"/>
            </a:xfrm>
            <a:custGeom>
              <a:avLst/>
              <a:gdLst/>
              <a:ahLst/>
              <a:cxnLst/>
              <a:rect l="l" t="t" r="r" b="b"/>
              <a:pathLst>
                <a:path w="4126" h="4102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0774;p77">
              <a:extLst>
                <a:ext uri="{FF2B5EF4-FFF2-40B4-BE49-F238E27FC236}">
                  <a16:creationId xmlns:a16="http://schemas.microsoft.com/office/drawing/2014/main" id="{8AD67EA3-3136-4BA1-B5DE-B5177ECDC484}"/>
                </a:ext>
              </a:extLst>
            </p:cNvPr>
            <p:cNvSpPr/>
            <p:nvPr/>
          </p:nvSpPr>
          <p:spPr>
            <a:xfrm>
              <a:off x="1823512" y="4463952"/>
              <a:ext cx="28939" cy="30698"/>
            </a:xfrm>
            <a:custGeom>
              <a:avLst/>
              <a:gdLst/>
              <a:ahLst/>
              <a:cxnLst/>
              <a:rect l="l" t="t" r="r" b="b"/>
              <a:pathLst>
                <a:path w="1102" h="1169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0775;p77">
              <a:extLst>
                <a:ext uri="{FF2B5EF4-FFF2-40B4-BE49-F238E27FC236}">
                  <a16:creationId xmlns:a16="http://schemas.microsoft.com/office/drawing/2014/main" id="{5247F08B-A75F-4851-883F-C90100D78CAC}"/>
                </a:ext>
              </a:extLst>
            </p:cNvPr>
            <p:cNvSpPr/>
            <p:nvPr/>
          </p:nvSpPr>
          <p:spPr>
            <a:xfrm>
              <a:off x="1776034" y="4536981"/>
              <a:ext cx="33692" cy="30724"/>
            </a:xfrm>
            <a:custGeom>
              <a:avLst/>
              <a:gdLst/>
              <a:ahLst/>
              <a:cxnLst/>
              <a:rect l="l" t="t" r="r" b="b"/>
              <a:pathLst>
                <a:path w="1283" h="1170" extrusionOk="0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0776;p77">
              <a:extLst>
                <a:ext uri="{FF2B5EF4-FFF2-40B4-BE49-F238E27FC236}">
                  <a16:creationId xmlns:a16="http://schemas.microsoft.com/office/drawing/2014/main" id="{5019588A-3E4D-4C31-B16C-42718AFF534F}"/>
                </a:ext>
              </a:extLst>
            </p:cNvPr>
            <p:cNvSpPr/>
            <p:nvPr/>
          </p:nvSpPr>
          <p:spPr>
            <a:xfrm>
              <a:off x="1794862" y="4555730"/>
              <a:ext cx="33508" cy="30567"/>
            </a:xfrm>
            <a:custGeom>
              <a:avLst/>
              <a:gdLst/>
              <a:ahLst/>
              <a:cxnLst/>
              <a:rect l="l" t="t" r="r" b="b"/>
              <a:pathLst>
                <a:path w="1276" h="1164" extrusionOk="0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0777;p77">
              <a:extLst>
                <a:ext uri="{FF2B5EF4-FFF2-40B4-BE49-F238E27FC236}">
                  <a16:creationId xmlns:a16="http://schemas.microsoft.com/office/drawing/2014/main" id="{2C446DEC-54D5-4EB6-B937-2A3B7D76693C}"/>
                </a:ext>
              </a:extLst>
            </p:cNvPr>
            <p:cNvSpPr/>
            <p:nvPr/>
          </p:nvSpPr>
          <p:spPr>
            <a:xfrm>
              <a:off x="1832309" y="4593125"/>
              <a:ext cx="33481" cy="30619"/>
            </a:xfrm>
            <a:custGeom>
              <a:avLst/>
              <a:gdLst/>
              <a:ahLst/>
              <a:cxnLst/>
              <a:rect l="l" t="t" r="r" b="b"/>
              <a:pathLst>
                <a:path w="1275" h="1166" extrusionOk="0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0778;p77">
              <a:extLst>
                <a:ext uri="{FF2B5EF4-FFF2-40B4-BE49-F238E27FC236}">
                  <a16:creationId xmlns:a16="http://schemas.microsoft.com/office/drawing/2014/main" id="{31B01A82-EFA8-465E-901E-C84AB75463D7}"/>
                </a:ext>
              </a:extLst>
            </p:cNvPr>
            <p:cNvSpPr/>
            <p:nvPr/>
          </p:nvSpPr>
          <p:spPr>
            <a:xfrm>
              <a:off x="1813480" y="4574322"/>
              <a:ext cx="33665" cy="30645"/>
            </a:xfrm>
            <a:custGeom>
              <a:avLst/>
              <a:gdLst/>
              <a:ahLst/>
              <a:cxnLst/>
              <a:rect l="l" t="t" r="r" b="b"/>
              <a:pathLst>
                <a:path w="1282" h="1167" extrusionOk="0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0779;p77">
              <a:extLst>
                <a:ext uri="{FF2B5EF4-FFF2-40B4-BE49-F238E27FC236}">
                  <a16:creationId xmlns:a16="http://schemas.microsoft.com/office/drawing/2014/main" id="{3484A3AA-1590-4609-835A-2EFBD1008961}"/>
                </a:ext>
              </a:extLst>
            </p:cNvPr>
            <p:cNvSpPr/>
            <p:nvPr/>
          </p:nvSpPr>
          <p:spPr>
            <a:xfrm>
              <a:off x="2057751" y="4266686"/>
              <a:ext cx="72241" cy="71375"/>
            </a:xfrm>
            <a:custGeom>
              <a:avLst/>
              <a:gdLst/>
              <a:ahLst/>
              <a:cxnLst/>
              <a:rect l="l" t="t" r="r" b="b"/>
              <a:pathLst>
                <a:path w="2751" h="2718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0780;p77">
              <a:extLst>
                <a:ext uri="{FF2B5EF4-FFF2-40B4-BE49-F238E27FC236}">
                  <a16:creationId xmlns:a16="http://schemas.microsoft.com/office/drawing/2014/main" id="{6C36AB9A-51A8-4905-B356-99CEAAC8195C}"/>
                </a:ext>
              </a:extLst>
            </p:cNvPr>
            <p:cNvSpPr/>
            <p:nvPr/>
          </p:nvSpPr>
          <p:spPr>
            <a:xfrm>
              <a:off x="2057751" y="4266686"/>
              <a:ext cx="72241" cy="31171"/>
            </a:xfrm>
            <a:custGeom>
              <a:avLst/>
              <a:gdLst/>
              <a:ahLst/>
              <a:cxnLst/>
              <a:rect l="l" t="t" r="r" b="b"/>
              <a:pathLst>
                <a:path w="2751" h="1187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0781;p77">
              <a:extLst>
                <a:ext uri="{FF2B5EF4-FFF2-40B4-BE49-F238E27FC236}">
                  <a16:creationId xmlns:a16="http://schemas.microsoft.com/office/drawing/2014/main" id="{CE9A10A1-439D-4E3D-A000-114951E0A4AC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0782;p77">
              <a:extLst>
                <a:ext uri="{FF2B5EF4-FFF2-40B4-BE49-F238E27FC236}">
                  <a16:creationId xmlns:a16="http://schemas.microsoft.com/office/drawing/2014/main" id="{61D36C41-598A-4EAC-8689-97E6F57779B1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0783;p77">
              <a:extLst>
                <a:ext uri="{FF2B5EF4-FFF2-40B4-BE49-F238E27FC236}">
                  <a16:creationId xmlns:a16="http://schemas.microsoft.com/office/drawing/2014/main" id="{ADC74DE6-E6DF-4C2C-8C19-30D5B3AE1EBC}"/>
                </a:ext>
              </a:extLst>
            </p:cNvPr>
            <p:cNvSpPr/>
            <p:nvPr/>
          </p:nvSpPr>
          <p:spPr>
            <a:xfrm>
              <a:off x="1839609" y="4424378"/>
              <a:ext cx="130696" cy="131090"/>
            </a:xfrm>
            <a:custGeom>
              <a:avLst/>
              <a:gdLst/>
              <a:ahLst/>
              <a:cxnLst/>
              <a:rect l="l" t="t" r="r" b="b"/>
              <a:pathLst>
                <a:path w="4977" h="4992" extrusionOk="0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0" name="Google Shape;494;p28">
            <a:extLst>
              <a:ext uri="{FF2B5EF4-FFF2-40B4-BE49-F238E27FC236}">
                <a16:creationId xmlns:a16="http://schemas.microsoft.com/office/drawing/2014/main" id="{D9026B8C-93E5-40C7-BADB-DB0639EA3BF2}"/>
              </a:ext>
            </a:extLst>
          </p:cNvPr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215611" y="540025"/>
            <a:ext cx="321095" cy="276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500;p28">
            <a:hlinkClick r:id="rId18" action="ppaction://hlinksldjump"/>
            <a:extLst>
              <a:ext uri="{FF2B5EF4-FFF2-40B4-BE49-F238E27FC236}">
                <a16:creationId xmlns:a16="http://schemas.microsoft.com/office/drawing/2014/main" id="{B7DF019A-221B-4755-B90A-33981A4EAE18}"/>
              </a:ext>
            </a:extLst>
          </p:cNvPr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8236162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488;p28">
            <a:hlinkClick r:id="rId20" action="ppaction://hlinksldjump"/>
            <a:extLst>
              <a:ext uri="{FF2B5EF4-FFF2-40B4-BE49-F238E27FC236}">
                <a16:creationId xmlns:a16="http://schemas.microsoft.com/office/drawing/2014/main" id="{CB9AE85E-A9BB-4FE9-90A1-A8C4B7B124D6}"/>
              </a:ext>
            </a:extLst>
          </p:cNvPr>
          <p:cNvSpPr txBox="1"/>
          <p:nvPr/>
        </p:nvSpPr>
        <p:spPr>
          <a:xfrm>
            <a:off x="67533" y="1587471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STRATEGY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76" name="Google Shape;10388;p77">
            <a:extLst>
              <a:ext uri="{FF2B5EF4-FFF2-40B4-BE49-F238E27FC236}">
                <a16:creationId xmlns:a16="http://schemas.microsoft.com/office/drawing/2014/main" id="{FDEF5460-C6B7-47F9-B22A-1C674F5135C5}"/>
              </a:ext>
            </a:extLst>
          </p:cNvPr>
          <p:cNvGrpSpPr/>
          <p:nvPr/>
        </p:nvGrpSpPr>
        <p:grpSpPr>
          <a:xfrm>
            <a:off x="206745" y="1269293"/>
            <a:ext cx="276053" cy="275854"/>
            <a:chOff x="1749879" y="1970906"/>
            <a:chExt cx="364436" cy="364174"/>
          </a:xfrm>
        </p:grpSpPr>
        <p:sp>
          <p:nvSpPr>
            <p:cNvPr id="177" name="Google Shape;10389;p77">
              <a:extLst>
                <a:ext uri="{FF2B5EF4-FFF2-40B4-BE49-F238E27FC236}">
                  <a16:creationId xmlns:a16="http://schemas.microsoft.com/office/drawing/2014/main" id="{1CCE2BE1-2550-4DA2-9AB2-75B1FC81AEF8}"/>
                </a:ext>
              </a:extLst>
            </p:cNvPr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0390;p77">
              <a:extLst>
                <a:ext uri="{FF2B5EF4-FFF2-40B4-BE49-F238E27FC236}">
                  <a16:creationId xmlns:a16="http://schemas.microsoft.com/office/drawing/2014/main" id="{32DA7260-4FD4-48C9-AA5B-15E429F7BB5E}"/>
                </a:ext>
              </a:extLst>
            </p:cNvPr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0391;p77">
              <a:extLst>
                <a:ext uri="{FF2B5EF4-FFF2-40B4-BE49-F238E27FC236}">
                  <a16:creationId xmlns:a16="http://schemas.microsoft.com/office/drawing/2014/main" id="{C037A620-A1ED-424F-BE5E-6264CE2F3684}"/>
                </a:ext>
              </a:extLst>
            </p:cNvPr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0392;p77">
              <a:extLst>
                <a:ext uri="{FF2B5EF4-FFF2-40B4-BE49-F238E27FC236}">
                  <a16:creationId xmlns:a16="http://schemas.microsoft.com/office/drawing/2014/main" id="{D434A467-4FAE-48E0-B85F-00B2FEFFE504}"/>
                </a:ext>
              </a:extLst>
            </p:cNvPr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0393;p77">
              <a:extLst>
                <a:ext uri="{FF2B5EF4-FFF2-40B4-BE49-F238E27FC236}">
                  <a16:creationId xmlns:a16="http://schemas.microsoft.com/office/drawing/2014/main" id="{5E7AD39E-45A7-4D30-8067-0BB7237CA059}"/>
                </a:ext>
              </a:extLst>
            </p:cNvPr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0394;p77">
              <a:extLst>
                <a:ext uri="{FF2B5EF4-FFF2-40B4-BE49-F238E27FC236}">
                  <a16:creationId xmlns:a16="http://schemas.microsoft.com/office/drawing/2014/main" id="{6E475BFC-9968-4F4B-B28E-B27D1FC328C0}"/>
                </a:ext>
              </a:extLst>
            </p:cNvPr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0395;p77">
              <a:extLst>
                <a:ext uri="{FF2B5EF4-FFF2-40B4-BE49-F238E27FC236}">
                  <a16:creationId xmlns:a16="http://schemas.microsoft.com/office/drawing/2014/main" id="{3A3FD886-9E87-42A0-BB61-E3AC8AE68810}"/>
                </a:ext>
              </a:extLst>
            </p:cNvPr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0396;p77">
              <a:extLst>
                <a:ext uri="{FF2B5EF4-FFF2-40B4-BE49-F238E27FC236}">
                  <a16:creationId xmlns:a16="http://schemas.microsoft.com/office/drawing/2014/main" id="{A4496863-027E-4C47-B62D-5DC0F3845F18}"/>
                </a:ext>
              </a:extLst>
            </p:cNvPr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0397;p77">
              <a:extLst>
                <a:ext uri="{FF2B5EF4-FFF2-40B4-BE49-F238E27FC236}">
                  <a16:creationId xmlns:a16="http://schemas.microsoft.com/office/drawing/2014/main" id="{A37E6824-043F-44E0-A2C7-9F9585841660}"/>
                </a:ext>
              </a:extLst>
            </p:cNvPr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0398;p77">
              <a:extLst>
                <a:ext uri="{FF2B5EF4-FFF2-40B4-BE49-F238E27FC236}">
                  <a16:creationId xmlns:a16="http://schemas.microsoft.com/office/drawing/2014/main" id="{66756F4F-1CFA-464C-8893-E4B52589267A}"/>
                </a:ext>
              </a:extLst>
            </p:cNvPr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0399;p77">
              <a:extLst>
                <a:ext uri="{FF2B5EF4-FFF2-40B4-BE49-F238E27FC236}">
                  <a16:creationId xmlns:a16="http://schemas.microsoft.com/office/drawing/2014/main" id="{EA582063-5AF7-45DF-A505-6D0BAFBA4313}"/>
                </a:ext>
              </a:extLst>
            </p:cNvPr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0400;p77">
              <a:extLst>
                <a:ext uri="{FF2B5EF4-FFF2-40B4-BE49-F238E27FC236}">
                  <a16:creationId xmlns:a16="http://schemas.microsoft.com/office/drawing/2014/main" id="{F267700D-F5C7-421F-B3D1-DDD6F1074ED6}"/>
                </a:ext>
              </a:extLst>
            </p:cNvPr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0401;p77">
              <a:extLst>
                <a:ext uri="{FF2B5EF4-FFF2-40B4-BE49-F238E27FC236}">
                  <a16:creationId xmlns:a16="http://schemas.microsoft.com/office/drawing/2014/main" id="{0563B9DF-97BC-4F40-B05D-C7E47BB2136E}"/>
                </a:ext>
              </a:extLst>
            </p:cNvPr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0402;p77">
              <a:extLst>
                <a:ext uri="{FF2B5EF4-FFF2-40B4-BE49-F238E27FC236}">
                  <a16:creationId xmlns:a16="http://schemas.microsoft.com/office/drawing/2014/main" id="{1F70F223-DEFC-4A00-96B1-B286A40A1699}"/>
                </a:ext>
              </a:extLst>
            </p:cNvPr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" name="Google Shape;487;p28">
            <a:hlinkClick r:id="rId21" action="ppaction://hlinksldjump"/>
            <a:extLst>
              <a:ext uri="{FF2B5EF4-FFF2-40B4-BE49-F238E27FC236}">
                <a16:creationId xmlns:a16="http://schemas.microsoft.com/office/drawing/2014/main" id="{69F68598-D9E0-4D69-80E4-E37381324D57}"/>
              </a:ext>
            </a:extLst>
          </p:cNvPr>
          <p:cNvSpPr txBox="1"/>
          <p:nvPr/>
        </p:nvSpPr>
        <p:spPr>
          <a:xfrm>
            <a:off x="67533" y="2222214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idea</a:t>
            </a:r>
          </a:p>
        </p:txBody>
      </p:sp>
      <p:grpSp>
        <p:nvGrpSpPr>
          <p:cNvPr id="192" name="Google Shape;17920;p81">
            <a:extLst>
              <a:ext uri="{FF2B5EF4-FFF2-40B4-BE49-F238E27FC236}">
                <a16:creationId xmlns:a16="http://schemas.microsoft.com/office/drawing/2014/main" id="{AA556050-346A-4980-8EE6-87B88235CDB9}"/>
              </a:ext>
            </a:extLst>
          </p:cNvPr>
          <p:cNvGrpSpPr/>
          <p:nvPr/>
        </p:nvGrpSpPr>
        <p:grpSpPr>
          <a:xfrm>
            <a:off x="255985" y="1962157"/>
            <a:ext cx="224645" cy="262289"/>
            <a:chOff x="7077599" y="2907723"/>
            <a:chExt cx="313348" cy="365856"/>
          </a:xfrm>
        </p:grpSpPr>
        <p:sp>
          <p:nvSpPr>
            <p:cNvPr id="193" name="Google Shape;17921;p81">
              <a:hlinkClick r:id="rId21" action="ppaction://hlinksldjump"/>
              <a:extLst>
                <a:ext uri="{FF2B5EF4-FFF2-40B4-BE49-F238E27FC236}">
                  <a16:creationId xmlns:a16="http://schemas.microsoft.com/office/drawing/2014/main" id="{65E5B272-D111-4C4E-BFF6-9DEE26861A08}"/>
                </a:ext>
              </a:extLst>
            </p:cNvPr>
            <p:cNvSpPr/>
            <p:nvPr/>
          </p:nvSpPr>
          <p:spPr>
            <a:xfrm>
              <a:off x="7101638" y="2970429"/>
              <a:ext cx="231636" cy="284223"/>
            </a:xfrm>
            <a:custGeom>
              <a:avLst/>
              <a:gdLst/>
              <a:ahLst/>
              <a:cxnLst/>
              <a:rect l="l" t="t" r="r" b="b"/>
              <a:pathLst>
                <a:path w="8836" h="10842" extrusionOk="0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7922;p81">
              <a:extLst>
                <a:ext uri="{FF2B5EF4-FFF2-40B4-BE49-F238E27FC236}">
                  <a16:creationId xmlns:a16="http://schemas.microsoft.com/office/drawing/2014/main" id="{2A57B66F-FF2A-40DD-A1DF-47F4768F99A8}"/>
                </a:ext>
              </a:extLst>
            </p:cNvPr>
            <p:cNvSpPr/>
            <p:nvPr/>
          </p:nvSpPr>
          <p:spPr>
            <a:xfrm>
              <a:off x="7129269" y="2989357"/>
              <a:ext cx="176768" cy="177135"/>
            </a:xfrm>
            <a:custGeom>
              <a:avLst/>
              <a:gdLst/>
              <a:ahLst/>
              <a:cxnLst/>
              <a:rect l="l" t="t" r="r" b="b"/>
              <a:pathLst>
                <a:path w="6743" h="6757" extrusionOk="0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7923;p81">
              <a:hlinkClick r:id="rId21" action="ppaction://hlinksldjump"/>
              <a:extLst>
                <a:ext uri="{FF2B5EF4-FFF2-40B4-BE49-F238E27FC236}">
                  <a16:creationId xmlns:a16="http://schemas.microsoft.com/office/drawing/2014/main" id="{82942902-3373-45C1-9155-B9F0B9385B2B}"/>
                </a:ext>
              </a:extLst>
            </p:cNvPr>
            <p:cNvSpPr/>
            <p:nvPr/>
          </p:nvSpPr>
          <p:spPr>
            <a:xfrm>
              <a:off x="7148196" y="3008284"/>
              <a:ext cx="138913" cy="139280"/>
            </a:xfrm>
            <a:custGeom>
              <a:avLst/>
              <a:gdLst/>
              <a:ahLst/>
              <a:cxnLst/>
              <a:rect l="l" t="t" r="r" b="b"/>
              <a:pathLst>
                <a:path w="5299" h="5313" extrusionOk="0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7924;p81">
              <a:extLst>
                <a:ext uri="{FF2B5EF4-FFF2-40B4-BE49-F238E27FC236}">
                  <a16:creationId xmlns:a16="http://schemas.microsoft.com/office/drawing/2014/main" id="{A2F9B476-98F3-4634-B796-82BD79062D30}"/>
                </a:ext>
              </a:extLst>
            </p:cNvPr>
            <p:cNvSpPr/>
            <p:nvPr/>
          </p:nvSpPr>
          <p:spPr>
            <a:xfrm>
              <a:off x="7198529" y="3248570"/>
              <a:ext cx="37854" cy="25009"/>
            </a:xfrm>
            <a:custGeom>
              <a:avLst/>
              <a:gdLst/>
              <a:ahLst/>
              <a:cxnLst/>
              <a:rect l="l" t="t" r="r" b="b"/>
              <a:pathLst>
                <a:path w="1444" h="954" extrusionOk="0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7925;p81">
              <a:extLst>
                <a:ext uri="{FF2B5EF4-FFF2-40B4-BE49-F238E27FC236}">
                  <a16:creationId xmlns:a16="http://schemas.microsoft.com/office/drawing/2014/main" id="{EF5F7854-EA57-43EF-80E7-C842DD6EC8F1}"/>
                </a:ext>
              </a:extLst>
            </p:cNvPr>
            <p:cNvSpPr/>
            <p:nvPr/>
          </p:nvSpPr>
          <p:spPr>
            <a:xfrm>
              <a:off x="7342711" y="3071436"/>
              <a:ext cx="48236" cy="12950"/>
            </a:xfrm>
            <a:custGeom>
              <a:avLst/>
              <a:gdLst/>
              <a:ahLst/>
              <a:cxnLst/>
              <a:rect l="l" t="t" r="r" b="b"/>
              <a:pathLst>
                <a:path w="1840" h="494" extrusionOk="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7927;p81">
              <a:extLst>
                <a:ext uri="{FF2B5EF4-FFF2-40B4-BE49-F238E27FC236}">
                  <a16:creationId xmlns:a16="http://schemas.microsoft.com/office/drawing/2014/main" id="{B5119F67-307E-4037-A5CE-83D3C6175D3E}"/>
                </a:ext>
              </a:extLst>
            </p:cNvPr>
            <p:cNvSpPr/>
            <p:nvPr/>
          </p:nvSpPr>
          <p:spPr>
            <a:xfrm>
              <a:off x="7211400" y="2907723"/>
              <a:ext cx="12505" cy="43831"/>
            </a:xfrm>
            <a:custGeom>
              <a:avLst/>
              <a:gdLst/>
              <a:ahLst/>
              <a:cxnLst/>
              <a:rect l="l" t="t" r="r" b="b"/>
              <a:pathLst>
                <a:path w="477" h="1672" extrusionOk="0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7928;p81">
              <a:extLst>
                <a:ext uri="{FF2B5EF4-FFF2-40B4-BE49-F238E27FC236}">
                  <a16:creationId xmlns:a16="http://schemas.microsoft.com/office/drawing/2014/main" id="{93545FA0-49AA-4445-911F-21164CA3B6ED}"/>
                </a:ext>
              </a:extLst>
            </p:cNvPr>
            <p:cNvSpPr/>
            <p:nvPr/>
          </p:nvSpPr>
          <p:spPr>
            <a:xfrm>
              <a:off x="7204951" y="3014706"/>
              <a:ext cx="25009" cy="107508"/>
            </a:xfrm>
            <a:custGeom>
              <a:avLst/>
              <a:gdLst/>
              <a:ahLst/>
              <a:cxnLst/>
              <a:rect l="l" t="t" r="r" b="b"/>
              <a:pathLst>
                <a:path w="954" h="4101" extrusionOk="0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7929;p81">
              <a:extLst>
                <a:ext uri="{FF2B5EF4-FFF2-40B4-BE49-F238E27FC236}">
                  <a16:creationId xmlns:a16="http://schemas.microsoft.com/office/drawing/2014/main" id="{523B3205-ED13-4BD8-9C1A-0FAAE0E99945}"/>
                </a:ext>
              </a:extLst>
            </p:cNvPr>
            <p:cNvSpPr/>
            <p:nvPr/>
          </p:nvSpPr>
          <p:spPr>
            <a:xfrm>
              <a:off x="7207992" y="3134666"/>
              <a:ext cx="18953" cy="18953"/>
            </a:xfrm>
            <a:custGeom>
              <a:avLst/>
              <a:gdLst/>
              <a:ahLst/>
              <a:cxnLst/>
              <a:rect l="l" t="t" r="r" b="b"/>
              <a:pathLst>
                <a:path w="723" h="723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7930;p81">
              <a:extLst>
                <a:ext uri="{FF2B5EF4-FFF2-40B4-BE49-F238E27FC236}">
                  <a16:creationId xmlns:a16="http://schemas.microsoft.com/office/drawing/2014/main" id="{06E447FA-A084-435C-9D58-0E9D298A933C}"/>
                </a:ext>
              </a:extLst>
            </p:cNvPr>
            <p:cNvSpPr/>
            <p:nvPr/>
          </p:nvSpPr>
          <p:spPr>
            <a:xfrm>
              <a:off x="7276099" y="2940754"/>
              <a:ext cx="25088" cy="28574"/>
            </a:xfrm>
            <a:custGeom>
              <a:avLst/>
              <a:gdLst/>
              <a:ahLst/>
              <a:cxnLst/>
              <a:rect l="l" t="t" r="r" b="b"/>
              <a:pathLst>
                <a:path w="957" h="1090" extrusionOk="0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7931;p81">
              <a:extLst>
                <a:ext uri="{FF2B5EF4-FFF2-40B4-BE49-F238E27FC236}">
                  <a16:creationId xmlns:a16="http://schemas.microsoft.com/office/drawing/2014/main" id="{111F9B97-5991-4F64-961B-0624FAD0EE83}"/>
                </a:ext>
              </a:extLst>
            </p:cNvPr>
            <p:cNvSpPr/>
            <p:nvPr/>
          </p:nvSpPr>
          <p:spPr>
            <a:xfrm>
              <a:off x="7133804" y="3185812"/>
              <a:ext cx="26372" cy="29859"/>
            </a:xfrm>
            <a:custGeom>
              <a:avLst/>
              <a:gdLst/>
              <a:ahLst/>
              <a:cxnLst/>
              <a:rect l="l" t="t" r="r" b="b"/>
              <a:pathLst>
                <a:path w="1006" h="1139" extrusionOk="0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7932;p81">
              <a:extLst>
                <a:ext uri="{FF2B5EF4-FFF2-40B4-BE49-F238E27FC236}">
                  <a16:creationId xmlns:a16="http://schemas.microsoft.com/office/drawing/2014/main" id="{0C3F2814-E501-49F8-B06A-893862650A13}"/>
                </a:ext>
              </a:extLst>
            </p:cNvPr>
            <p:cNvSpPr/>
            <p:nvPr/>
          </p:nvSpPr>
          <p:spPr>
            <a:xfrm>
              <a:off x="7132886" y="2939758"/>
              <a:ext cx="26320" cy="29571"/>
            </a:xfrm>
            <a:custGeom>
              <a:avLst/>
              <a:gdLst/>
              <a:ahLst/>
              <a:cxnLst/>
              <a:rect l="l" t="t" r="r" b="b"/>
              <a:pathLst>
                <a:path w="1004" h="1128" extrusionOk="0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7933;p81">
              <a:extLst>
                <a:ext uri="{FF2B5EF4-FFF2-40B4-BE49-F238E27FC236}">
                  <a16:creationId xmlns:a16="http://schemas.microsoft.com/office/drawing/2014/main" id="{3540EEF2-39ED-4916-80BB-B22ECDD460CD}"/>
                </a:ext>
              </a:extLst>
            </p:cNvPr>
            <p:cNvSpPr/>
            <p:nvPr/>
          </p:nvSpPr>
          <p:spPr>
            <a:xfrm>
              <a:off x="7276020" y="3186729"/>
              <a:ext cx="25062" cy="28941"/>
            </a:xfrm>
            <a:custGeom>
              <a:avLst/>
              <a:gdLst/>
              <a:ahLst/>
              <a:cxnLst/>
              <a:rect l="l" t="t" r="r" b="b"/>
              <a:pathLst>
                <a:path w="956" h="1104" extrusionOk="0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7934;p81">
              <a:extLst>
                <a:ext uri="{FF2B5EF4-FFF2-40B4-BE49-F238E27FC236}">
                  <a16:creationId xmlns:a16="http://schemas.microsoft.com/office/drawing/2014/main" id="{01319464-8B5F-4B01-B29E-4E7FB8E420AE}"/>
                </a:ext>
              </a:extLst>
            </p:cNvPr>
            <p:cNvSpPr/>
            <p:nvPr/>
          </p:nvSpPr>
          <p:spPr>
            <a:xfrm>
              <a:off x="7322185" y="3137550"/>
              <a:ext cx="35312" cy="22886"/>
            </a:xfrm>
            <a:custGeom>
              <a:avLst/>
              <a:gdLst/>
              <a:ahLst/>
              <a:cxnLst/>
              <a:rect l="l" t="t" r="r" b="b"/>
              <a:pathLst>
                <a:path w="1347" h="873" extrusionOk="0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7935;p81">
              <a:extLst>
                <a:ext uri="{FF2B5EF4-FFF2-40B4-BE49-F238E27FC236}">
                  <a16:creationId xmlns:a16="http://schemas.microsoft.com/office/drawing/2014/main" id="{478F378E-4CA2-4D53-A072-916CA7BB285D}"/>
                </a:ext>
              </a:extLst>
            </p:cNvPr>
            <p:cNvSpPr/>
            <p:nvPr/>
          </p:nvSpPr>
          <p:spPr>
            <a:xfrm>
              <a:off x="7077599" y="2995858"/>
              <a:ext cx="33922" cy="21916"/>
            </a:xfrm>
            <a:custGeom>
              <a:avLst/>
              <a:gdLst/>
              <a:ahLst/>
              <a:cxnLst/>
              <a:rect l="l" t="t" r="r" b="b"/>
              <a:pathLst>
                <a:path w="1294" h="836" extrusionOk="0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7936;p81">
              <a:extLst>
                <a:ext uri="{FF2B5EF4-FFF2-40B4-BE49-F238E27FC236}">
                  <a16:creationId xmlns:a16="http://schemas.microsoft.com/office/drawing/2014/main" id="{30193E8F-D793-4F2C-9242-467A41FA8254}"/>
                </a:ext>
              </a:extLst>
            </p:cNvPr>
            <p:cNvSpPr/>
            <p:nvPr/>
          </p:nvSpPr>
          <p:spPr>
            <a:xfrm>
              <a:off x="7323784" y="2995255"/>
              <a:ext cx="35312" cy="22519"/>
            </a:xfrm>
            <a:custGeom>
              <a:avLst/>
              <a:gdLst/>
              <a:ahLst/>
              <a:cxnLst/>
              <a:rect l="l" t="t" r="r" b="b"/>
              <a:pathLst>
                <a:path w="1347" h="859" extrusionOk="0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7937;p81">
              <a:extLst>
                <a:ext uri="{FF2B5EF4-FFF2-40B4-BE49-F238E27FC236}">
                  <a16:creationId xmlns:a16="http://schemas.microsoft.com/office/drawing/2014/main" id="{C38D9780-3BB9-454D-85C4-B578771A4CBF}"/>
                </a:ext>
              </a:extLst>
            </p:cNvPr>
            <p:cNvSpPr/>
            <p:nvPr/>
          </p:nvSpPr>
          <p:spPr>
            <a:xfrm>
              <a:off x="7077809" y="3137550"/>
              <a:ext cx="34945" cy="22886"/>
            </a:xfrm>
            <a:custGeom>
              <a:avLst/>
              <a:gdLst/>
              <a:ahLst/>
              <a:cxnLst/>
              <a:rect l="l" t="t" r="r" b="b"/>
              <a:pathLst>
                <a:path w="1333" h="873" extrusionOk="0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7938;p81">
              <a:extLst>
                <a:ext uri="{FF2B5EF4-FFF2-40B4-BE49-F238E27FC236}">
                  <a16:creationId xmlns:a16="http://schemas.microsoft.com/office/drawing/2014/main" id="{81B4D461-DE99-404A-A081-F9E331CC2900}"/>
                </a:ext>
              </a:extLst>
            </p:cNvPr>
            <p:cNvSpPr/>
            <p:nvPr/>
          </p:nvSpPr>
          <p:spPr>
            <a:xfrm>
              <a:off x="7186050" y="3210742"/>
              <a:ext cx="63204" cy="44303"/>
            </a:xfrm>
            <a:custGeom>
              <a:avLst/>
              <a:gdLst/>
              <a:ahLst/>
              <a:cxnLst/>
              <a:rect l="l" t="t" r="r" b="b"/>
              <a:pathLst>
                <a:path w="2411" h="1690" extrusionOk="0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7939;p81">
              <a:extLst>
                <a:ext uri="{FF2B5EF4-FFF2-40B4-BE49-F238E27FC236}">
                  <a16:creationId xmlns:a16="http://schemas.microsoft.com/office/drawing/2014/main" id="{65ED4BBB-683F-4213-9870-CC10C2BF40B1}"/>
                </a:ext>
              </a:extLst>
            </p:cNvPr>
            <p:cNvSpPr/>
            <p:nvPr/>
          </p:nvSpPr>
          <p:spPr>
            <a:xfrm>
              <a:off x="7179602" y="3210349"/>
              <a:ext cx="76102" cy="12898"/>
            </a:xfrm>
            <a:custGeom>
              <a:avLst/>
              <a:gdLst/>
              <a:ahLst/>
              <a:cxnLst/>
              <a:rect l="l" t="t" r="r" b="b"/>
              <a:pathLst>
                <a:path w="2903" h="492" extrusionOk="0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2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4" name="Google Shape;2404;p60"/>
          <p:cNvSpPr txBox="1">
            <a:spLocks noGrp="1"/>
          </p:cNvSpPr>
          <p:nvPr>
            <p:ph type="title"/>
          </p:nvPr>
        </p:nvSpPr>
        <p:spPr>
          <a:xfrm>
            <a:off x="1150400" y="417775"/>
            <a:ext cx="69675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TEAM</a:t>
            </a:r>
            <a:endParaRPr dirty="0"/>
          </a:p>
        </p:txBody>
      </p:sp>
      <p:sp>
        <p:nvSpPr>
          <p:cNvPr id="2407" name="Google Shape;2407;p60"/>
          <p:cNvSpPr/>
          <p:nvPr/>
        </p:nvSpPr>
        <p:spPr>
          <a:xfrm>
            <a:off x="2587273" y="695656"/>
            <a:ext cx="4785906" cy="3875632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9" name="Google Shape;2409;p60"/>
          <p:cNvSpPr txBox="1"/>
          <p:nvPr/>
        </p:nvSpPr>
        <p:spPr>
          <a:xfrm>
            <a:off x="3055819" y="4235218"/>
            <a:ext cx="1333617" cy="312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dirty="0">
                <a:solidFill>
                  <a:srgbClr val="181818"/>
                </a:solidFill>
                <a:latin typeface="Catamaran Thin"/>
                <a:ea typeface="Catamaran Thin"/>
                <a:cs typeface="Catamaran Thin"/>
                <a:sym typeface="Catamaran Thin"/>
              </a:rPr>
              <a:t>Pierluigi Liguori</a:t>
            </a:r>
            <a:endParaRPr sz="1600" dirty="0">
              <a:solidFill>
                <a:srgbClr val="181818"/>
              </a:solidFill>
              <a:latin typeface="Catamaran Thin"/>
              <a:ea typeface="Catamaran Thin"/>
              <a:cs typeface="Catamaran Thin"/>
              <a:sym typeface="Catamaran Thin"/>
            </a:endParaRPr>
          </a:p>
        </p:txBody>
      </p:sp>
      <p:sp>
        <p:nvSpPr>
          <p:cNvPr id="2410" name="Google Shape;2410;p60"/>
          <p:cNvSpPr txBox="1"/>
          <p:nvPr/>
        </p:nvSpPr>
        <p:spPr>
          <a:xfrm>
            <a:off x="4112193" y="1436063"/>
            <a:ext cx="106883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>
                <a:solidFill>
                  <a:srgbClr val="9D9BE6"/>
                </a:solidFill>
                <a:latin typeface="Bebas Neue"/>
                <a:ea typeface="Bebas Neue"/>
                <a:cs typeface="Bebas Neue"/>
                <a:sym typeface="Bebas Neue"/>
              </a:rPr>
              <a:t>@fab.priore</a:t>
            </a:r>
            <a:endParaRPr sz="2000" dirty="0">
              <a:solidFill>
                <a:srgbClr val="9D9BE6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411" name="Google Shape;2411;p60"/>
          <p:cNvSpPr txBox="1"/>
          <p:nvPr/>
        </p:nvSpPr>
        <p:spPr>
          <a:xfrm>
            <a:off x="5322065" y="3013300"/>
            <a:ext cx="1281426" cy="6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dirty="0">
                <a:solidFill>
                  <a:srgbClr val="181818"/>
                </a:solidFill>
                <a:latin typeface="Catamaran Thin"/>
                <a:ea typeface="Catamaran Thin"/>
                <a:cs typeface="Catamaran Thin"/>
                <a:sym typeface="Catamaran Thin"/>
              </a:rPr>
              <a:t>Fabiano Priore</a:t>
            </a:r>
            <a:endParaRPr sz="1600" dirty="0">
              <a:solidFill>
                <a:srgbClr val="181818"/>
              </a:solidFill>
              <a:latin typeface="Catamaran Thin"/>
              <a:ea typeface="Catamaran Thin"/>
              <a:cs typeface="Catamaran Thin"/>
              <a:sym typeface="Catamaran Thin"/>
            </a:endParaRPr>
          </a:p>
        </p:txBody>
      </p:sp>
      <p:pic>
        <p:nvPicPr>
          <p:cNvPr id="2418" name="Google Shape;2418;p60">
            <a:hlinkClick r:id="" action="ppaction://hlinkshowjump?jump=previousslide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7575" y="276262"/>
            <a:ext cx="244500" cy="210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4" name="Google Shape;2424;p60">
            <a:hlinkClick r:id="" action="ppaction://hlinkshowjump?jump=nextslide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237575" y="4656450"/>
            <a:ext cx="244500" cy="210799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2408;p60">
            <a:extLst>
              <a:ext uri="{FF2B5EF4-FFF2-40B4-BE49-F238E27FC236}">
                <a16:creationId xmlns:a16="http://schemas.microsoft.com/office/drawing/2014/main" id="{F3E64B26-55D2-41FE-8818-D1D60A6DA001}"/>
              </a:ext>
            </a:extLst>
          </p:cNvPr>
          <p:cNvSpPr txBox="1"/>
          <p:nvPr/>
        </p:nvSpPr>
        <p:spPr>
          <a:xfrm>
            <a:off x="4389435" y="3586274"/>
            <a:ext cx="1068830" cy="312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>
                <a:solidFill>
                  <a:srgbClr val="9D9BE6"/>
                </a:solidFill>
                <a:latin typeface="Bebas Neue"/>
                <a:ea typeface="Bebas Neue"/>
                <a:cs typeface="Bebas Neue"/>
                <a:sym typeface="Bebas Neue"/>
              </a:rPr>
              <a:t>@_fernet_</a:t>
            </a:r>
            <a:endParaRPr sz="2000" dirty="0">
              <a:solidFill>
                <a:srgbClr val="9D9BE6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9" name="Immagine 8" descr="Immagine che contiene mappa&#10;&#10;Descrizione generata automaticamente">
            <a:extLst>
              <a:ext uri="{FF2B5EF4-FFF2-40B4-BE49-F238E27FC236}">
                <a16:creationId xmlns:a16="http://schemas.microsoft.com/office/drawing/2014/main" id="{DCE8CC49-1A6D-4246-801D-6398E2E7D8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1428"/>
          <a:stretch/>
        </p:blipFill>
        <p:spPr>
          <a:xfrm flipH="1">
            <a:off x="5181023" y="1119492"/>
            <a:ext cx="1563511" cy="1989907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A2169FA4-6CA1-4495-A99F-A1F8721C228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213" r="11101"/>
          <a:stretch/>
        </p:blipFill>
        <p:spPr>
          <a:xfrm flipH="1">
            <a:off x="3055819" y="2200631"/>
            <a:ext cx="1333616" cy="2030287"/>
          </a:xfrm>
          <a:prstGeom prst="rect">
            <a:avLst/>
          </a:prstGeom>
        </p:spPr>
      </p:pic>
      <p:pic>
        <p:nvPicPr>
          <p:cNvPr id="71" name="Google Shape;499;p28">
            <a:extLst>
              <a:ext uri="{FF2B5EF4-FFF2-40B4-BE49-F238E27FC236}">
                <a16:creationId xmlns:a16="http://schemas.microsoft.com/office/drawing/2014/main" id="{FCCAF01A-CE05-4460-BA35-B21B379A81E7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231991" y="303067"/>
            <a:ext cx="282376" cy="2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501;p28">
            <a:hlinkClick r:id="rId7" action="ppaction://hlinksldjump"/>
            <a:extLst>
              <a:ext uri="{FF2B5EF4-FFF2-40B4-BE49-F238E27FC236}">
                <a16:creationId xmlns:a16="http://schemas.microsoft.com/office/drawing/2014/main" id="{8740F0EC-2836-4C05-A22F-7FA0387E9689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606125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489;p28">
            <a:hlinkClick r:id="rId9" action="ppaction://hlinksldjump"/>
            <a:extLst>
              <a:ext uri="{FF2B5EF4-FFF2-40B4-BE49-F238E27FC236}">
                <a16:creationId xmlns:a16="http://schemas.microsoft.com/office/drawing/2014/main" id="{788C1FED-81DF-4642-873E-D77FE2E7CF47}"/>
              </a:ext>
            </a:extLst>
          </p:cNvPr>
          <p:cNvSpPr txBox="1"/>
          <p:nvPr/>
        </p:nvSpPr>
        <p:spPr>
          <a:xfrm>
            <a:off x="68975" y="2950275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REPUSCORE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77" name="Google Shape;490;p28">
            <a:hlinkClick r:id="rId10" action="ppaction://hlinksldjump"/>
            <a:extLst>
              <a:ext uri="{FF2B5EF4-FFF2-40B4-BE49-F238E27FC236}">
                <a16:creationId xmlns:a16="http://schemas.microsoft.com/office/drawing/2014/main" id="{66FC6ABA-51C4-4507-A3F9-614F40C1676A}"/>
              </a:ext>
            </a:extLst>
          </p:cNvPr>
          <p:cNvSpPr txBox="1"/>
          <p:nvPr/>
        </p:nvSpPr>
        <p:spPr>
          <a:xfrm>
            <a:off x="68975" y="3633400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 err="1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development</a:t>
            </a:r>
            <a:endParaRPr sz="10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78" name="Google Shape;491;p28">
            <a:hlinkClick r:id="rId11" action="ppaction://hlinksldjump"/>
            <a:extLst>
              <a:ext uri="{FF2B5EF4-FFF2-40B4-BE49-F238E27FC236}">
                <a16:creationId xmlns:a16="http://schemas.microsoft.com/office/drawing/2014/main" id="{96E48465-0F25-4905-A8BC-C33D189FE01C}"/>
              </a:ext>
            </a:extLst>
          </p:cNvPr>
          <p:cNvSpPr txBox="1"/>
          <p:nvPr/>
        </p:nvSpPr>
        <p:spPr>
          <a:xfrm>
            <a:off x="68975" y="4305800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DEMO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79" name="Google Shape;502;p28">
            <a:hlinkClick r:id="rId12" action="ppaction://hlinksldjump"/>
            <a:extLst>
              <a:ext uri="{FF2B5EF4-FFF2-40B4-BE49-F238E27FC236}">
                <a16:creationId xmlns:a16="http://schemas.microsoft.com/office/drawing/2014/main" id="{6A65A1EC-A135-474A-B20F-4B583F152FB9}"/>
              </a:ext>
            </a:extLst>
          </p:cNvPr>
          <p:cNvSpPr txBox="1"/>
          <p:nvPr/>
        </p:nvSpPr>
        <p:spPr>
          <a:xfrm>
            <a:off x="68975" y="861825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Goals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99" name="Google Shape;18549;p81">
            <a:extLst>
              <a:ext uri="{FF2B5EF4-FFF2-40B4-BE49-F238E27FC236}">
                <a16:creationId xmlns:a16="http://schemas.microsoft.com/office/drawing/2014/main" id="{D759BA89-FFF4-4DB6-84DD-85572606E09F}"/>
              </a:ext>
            </a:extLst>
          </p:cNvPr>
          <p:cNvGrpSpPr/>
          <p:nvPr/>
        </p:nvGrpSpPr>
        <p:grpSpPr>
          <a:xfrm>
            <a:off x="237575" y="2666998"/>
            <a:ext cx="237100" cy="265501"/>
            <a:chOff x="7576208" y="1977825"/>
            <a:chExt cx="292533" cy="347454"/>
          </a:xfrm>
        </p:grpSpPr>
        <p:sp>
          <p:nvSpPr>
            <p:cNvPr id="100" name="Google Shape;18550;p81">
              <a:extLst>
                <a:ext uri="{FF2B5EF4-FFF2-40B4-BE49-F238E27FC236}">
                  <a16:creationId xmlns:a16="http://schemas.microsoft.com/office/drawing/2014/main" id="{8F4EC035-B15C-4104-997B-41D8B0205EE2}"/>
                </a:ext>
              </a:extLst>
            </p:cNvPr>
            <p:cNvSpPr/>
            <p:nvPr/>
          </p:nvSpPr>
          <p:spPr>
            <a:xfrm>
              <a:off x="7576208" y="1999032"/>
              <a:ext cx="89315" cy="148351"/>
            </a:xfrm>
            <a:custGeom>
              <a:avLst/>
              <a:gdLst/>
              <a:ahLst/>
              <a:cxnLst/>
              <a:rect l="l" t="t" r="r" b="b"/>
              <a:pathLst>
                <a:path w="3407" h="5659" extrusionOk="0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" name="Google Shape;18551;p81">
              <a:extLst>
                <a:ext uri="{FF2B5EF4-FFF2-40B4-BE49-F238E27FC236}">
                  <a16:creationId xmlns:a16="http://schemas.microsoft.com/office/drawing/2014/main" id="{7A9EDF81-F3F7-4D78-B938-3582354C78DB}"/>
                </a:ext>
              </a:extLst>
            </p:cNvPr>
            <p:cNvSpPr/>
            <p:nvPr/>
          </p:nvSpPr>
          <p:spPr>
            <a:xfrm>
              <a:off x="7779034" y="1999032"/>
              <a:ext cx="89708" cy="148351"/>
            </a:xfrm>
            <a:custGeom>
              <a:avLst/>
              <a:gdLst/>
              <a:ahLst/>
              <a:cxnLst/>
              <a:rect l="l" t="t" r="r" b="b"/>
              <a:pathLst>
                <a:path w="3422" h="5659" extrusionOk="0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" name="Google Shape;18552;p81">
              <a:extLst>
                <a:ext uri="{FF2B5EF4-FFF2-40B4-BE49-F238E27FC236}">
                  <a16:creationId xmlns:a16="http://schemas.microsoft.com/office/drawing/2014/main" id="{EBA64EC2-19D9-4445-87E9-68756F495D0B}"/>
                </a:ext>
              </a:extLst>
            </p:cNvPr>
            <p:cNvSpPr/>
            <p:nvPr/>
          </p:nvSpPr>
          <p:spPr>
            <a:xfrm>
              <a:off x="7710927" y="2175381"/>
              <a:ext cx="22728" cy="103707"/>
            </a:xfrm>
            <a:custGeom>
              <a:avLst/>
              <a:gdLst/>
              <a:ahLst/>
              <a:cxnLst/>
              <a:rect l="l" t="t" r="r" b="b"/>
              <a:pathLst>
                <a:path w="867" h="3956" extrusionOk="0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8553;p81">
              <a:hlinkClick r:id="rId9" action="ppaction://hlinksldjump"/>
              <a:extLst>
                <a:ext uri="{FF2B5EF4-FFF2-40B4-BE49-F238E27FC236}">
                  <a16:creationId xmlns:a16="http://schemas.microsoft.com/office/drawing/2014/main" id="{BDB8FC28-0E26-4FC4-BBC7-ECB872A3B470}"/>
                </a:ext>
              </a:extLst>
            </p:cNvPr>
            <p:cNvSpPr/>
            <p:nvPr/>
          </p:nvSpPr>
          <p:spPr>
            <a:xfrm>
              <a:off x="7638626" y="1989176"/>
              <a:ext cx="167671" cy="204765"/>
            </a:xfrm>
            <a:custGeom>
              <a:avLst/>
              <a:gdLst/>
              <a:ahLst/>
              <a:cxnLst/>
              <a:rect l="l" t="t" r="r" b="b"/>
              <a:pathLst>
                <a:path w="6396" h="7811" extrusionOk="0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chemeClr val="bg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8554;p81">
              <a:extLst>
                <a:ext uri="{FF2B5EF4-FFF2-40B4-BE49-F238E27FC236}">
                  <a16:creationId xmlns:a16="http://schemas.microsoft.com/office/drawing/2014/main" id="{7FB51420-9CD5-47C5-A6D8-54BE747538E9}"/>
                </a:ext>
              </a:extLst>
            </p:cNvPr>
            <p:cNvSpPr/>
            <p:nvPr/>
          </p:nvSpPr>
          <p:spPr>
            <a:xfrm>
              <a:off x="7706759" y="1989176"/>
              <a:ext cx="99538" cy="204765"/>
            </a:xfrm>
            <a:custGeom>
              <a:avLst/>
              <a:gdLst/>
              <a:ahLst/>
              <a:cxnLst/>
              <a:rect l="l" t="t" r="r" b="b"/>
              <a:pathLst>
                <a:path w="3797" h="7811" extrusionOk="0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8555;p81">
              <a:extLst>
                <a:ext uri="{FF2B5EF4-FFF2-40B4-BE49-F238E27FC236}">
                  <a16:creationId xmlns:a16="http://schemas.microsoft.com/office/drawing/2014/main" id="{7C3EF21B-2C97-407E-B12A-A00E8FA7639E}"/>
                </a:ext>
              </a:extLst>
            </p:cNvPr>
            <p:cNvSpPr/>
            <p:nvPr/>
          </p:nvSpPr>
          <p:spPr>
            <a:xfrm>
              <a:off x="7628035" y="1977825"/>
              <a:ext cx="189246" cy="22728"/>
            </a:xfrm>
            <a:custGeom>
              <a:avLst/>
              <a:gdLst/>
              <a:ahLst/>
              <a:cxnLst/>
              <a:rect l="l" t="t" r="r" b="b"/>
              <a:pathLst>
                <a:path w="7219" h="867" extrusionOk="0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8556;p81">
              <a:extLst>
                <a:ext uri="{FF2B5EF4-FFF2-40B4-BE49-F238E27FC236}">
                  <a16:creationId xmlns:a16="http://schemas.microsoft.com/office/drawing/2014/main" id="{7DF6A4DF-10C4-4570-9BCF-75FC37D8F6D0}"/>
                </a:ext>
              </a:extLst>
            </p:cNvPr>
            <p:cNvSpPr/>
            <p:nvPr/>
          </p:nvSpPr>
          <p:spPr>
            <a:xfrm>
              <a:off x="7785456" y="1977825"/>
              <a:ext cx="31825" cy="22728"/>
            </a:xfrm>
            <a:custGeom>
              <a:avLst/>
              <a:gdLst/>
              <a:ahLst/>
              <a:cxnLst/>
              <a:rect l="l" t="t" r="r" b="b"/>
              <a:pathLst>
                <a:path w="1214" h="867" extrusionOk="0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8557;p81">
              <a:extLst>
                <a:ext uri="{FF2B5EF4-FFF2-40B4-BE49-F238E27FC236}">
                  <a16:creationId xmlns:a16="http://schemas.microsoft.com/office/drawing/2014/main" id="{74EC817B-9E72-49EA-ACD8-C12BD4524B24}"/>
                </a:ext>
              </a:extLst>
            </p:cNvPr>
            <p:cNvSpPr/>
            <p:nvPr/>
          </p:nvSpPr>
          <p:spPr>
            <a:xfrm>
              <a:off x="7681776" y="2039980"/>
              <a:ext cx="82158" cy="78042"/>
            </a:xfrm>
            <a:custGeom>
              <a:avLst/>
              <a:gdLst/>
              <a:ahLst/>
              <a:cxnLst/>
              <a:rect l="l" t="t" r="r" b="b"/>
              <a:pathLst>
                <a:path w="3134" h="2977" extrusionOk="0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8558;p81">
              <a:extLst>
                <a:ext uri="{FF2B5EF4-FFF2-40B4-BE49-F238E27FC236}">
                  <a16:creationId xmlns:a16="http://schemas.microsoft.com/office/drawing/2014/main" id="{209195D4-DC94-467D-9B25-CCC400CF6177}"/>
                </a:ext>
              </a:extLst>
            </p:cNvPr>
            <p:cNvSpPr/>
            <p:nvPr/>
          </p:nvSpPr>
          <p:spPr>
            <a:xfrm>
              <a:off x="7700703" y="2180676"/>
              <a:ext cx="43543" cy="21208"/>
            </a:xfrm>
            <a:custGeom>
              <a:avLst/>
              <a:gdLst/>
              <a:ahLst/>
              <a:cxnLst/>
              <a:rect l="l" t="t" r="r" b="b"/>
              <a:pathLst>
                <a:path w="1661" h="809" extrusionOk="0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8559;p81">
              <a:extLst>
                <a:ext uri="{FF2B5EF4-FFF2-40B4-BE49-F238E27FC236}">
                  <a16:creationId xmlns:a16="http://schemas.microsoft.com/office/drawing/2014/main" id="{10624C18-8119-4C25-B076-43FA608904E5}"/>
                </a:ext>
              </a:extLst>
            </p:cNvPr>
            <p:cNvSpPr/>
            <p:nvPr/>
          </p:nvSpPr>
          <p:spPr>
            <a:xfrm>
              <a:off x="7678001" y="2263542"/>
              <a:ext cx="88947" cy="30672"/>
            </a:xfrm>
            <a:custGeom>
              <a:avLst/>
              <a:gdLst/>
              <a:ahLst/>
              <a:cxnLst/>
              <a:rect l="l" t="t" r="r" b="b"/>
              <a:pathLst>
                <a:path w="3393" h="1170" extrusionOk="0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" name="Google Shape;18560;p81">
              <a:extLst>
                <a:ext uri="{FF2B5EF4-FFF2-40B4-BE49-F238E27FC236}">
                  <a16:creationId xmlns:a16="http://schemas.microsoft.com/office/drawing/2014/main" id="{A36EA1A4-AD42-4001-8E33-6CD1D3B27CA7}"/>
                </a:ext>
              </a:extLst>
            </p:cNvPr>
            <p:cNvSpPr/>
            <p:nvPr/>
          </p:nvSpPr>
          <p:spPr>
            <a:xfrm>
              <a:off x="7735517" y="2263542"/>
              <a:ext cx="31432" cy="30672"/>
            </a:xfrm>
            <a:custGeom>
              <a:avLst/>
              <a:gdLst/>
              <a:ahLst/>
              <a:cxnLst/>
              <a:rect l="l" t="t" r="r" b="b"/>
              <a:pathLst>
                <a:path w="119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8561;p81">
              <a:extLst>
                <a:ext uri="{FF2B5EF4-FFF2-40B4-BE49-F238E27FC236}">
                  <a16:creationId xmlns:a16="http://schemas.microsoft.com/office/drawing/2014/main" id="{917AB872-8212-4D9C-A5DB-C8577CF0D7B6}"/>
                </a:ext>
              </a:extLst>
            </p:cNvPr>
            <p:cNvSpPr/>
            <p:nvPr/>
          </p:nvSpPr>
          <p:spPr>
            <a:xfrm>
              <a:off x="7645835" y="2286637"/>
              <a:ext cx="152519" cy="38615"/>
            </a:xfrm>
            <a:custGeom>
              <a:avLst/>
              <a:gdLst/>
              <a:ahLst/>
              <a:cxnLst/>
              <a:rect l="l" t="t" r="r" b="b"/>
              <a:pathLst>
                <a:path w="5818" h="1473" extrusionOk="0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8562;p81">
              <a:extLst>
                <a:ext uri="{FF2B5EF4-FFF2-40B4-BE49-F238E27FC236}">
                  <a16:creationId xmlns:a16="http://schemas.microsoft.com/office/drawing/2014/main" id="{D787E040-C748-4874-8414-BEB6E714DF3F}"/>
                </a:ext>
              </a:extLst>
            </p:cNvPr>
            <p:cNvSpPr/>
            <p:nvPr/>
          </p:nvSpPr>
          <p:spPr>
            <a:xfrm>
              <a:off x="7760500" y="2286637"/>
              <a:ext cx="38588" cy="38641"/>
            </a:xfrm>
            <a:custGeom>
              <a:avLst/>
              <a:gdLst/>
              <a:ahLst/>
              <a:cxnLst/>
              <a:rect l="l" t="t" r="r" b="b"/>
              <a:pathLst>
                <a:path w="1472" h="1474" extrusionOk="0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" name="Google Shape;17530;p81">
            <a:extLst>
              <a:ext uri="{FF2B5EF4-FFF2-40B4-BE49-F238E27FC236}">
                <a16:creationId xmlns:a16="http://schemas.microsoft.com/office/drawing/2014/main" id="{CD242DAF-F3E8-42C8-A7F7-28076EB5C7EE}"/>
              </a:ext>
            </a:extLst>
          </p:cNvPr>
          <p:cNvGrpSpPr/>
          <p:nvPr/>
        </p:nvGrpSpPr>
        <p:grpSpPr>
          <a:xfrm>
            <a:off x="170034" y="3367911"/>
            <a:ext cx="336890" cy="202258"/>
            <a:chOff x="6988887" y="1538854"/>
            <a:chExt cx="499920" cy="300136"/>
          </a:xfrm>
        </p:grpSpPr>
        <p:sp>
          <p:nvSpPr>
            <p:cNvPr id="114" name="Google Shape;17531;p81">
              <a:extLst>
                <a:ext uri="{FF2B5EF4-FFF2-40B4-BE49-F238E27FC236}">
                  <a16:creationId xmlns:a16="http://schemas.microsoft.com/office/drawing/2014/main" id="{E49D3439-8CAA-4220-A27E-9F0B356510EC}"/>
                </a:ext>
              </a:extLst>
            </p:cNvPr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7532;p81">
              <a:extLst>
                <a:ext uri="{FF2B5EF4-FFF2-40B4-BE49-F238E27FC236}">
                  <a16:creationId xmlns:a16="http://schemas.microsoft.com/office/drawing/2014/main" id="{B06BE9A5-29CF-4795-92C6-F9600D8C191B}"/>
                </a:ext>
              </a:extLst>
            </p:cNvPr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7533;p81">
              <a:extLst>
                <a:ext uri="{FF2B5EF4-FFF2-40B4-BE49-F238E27FC236}">
                  <a16:creationId xmlns:a16="http://schemas.microsoft.com/office/drawing/2014/main" id="{100CCA44-B205-4B23-B71F-38D51E7BDEC0}"/>
                </a:ext>
              </a:extLst>
            </p:cNvPr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7534;p81">
              <a:extLst>
                <a:ext uri="{FF2B5EF4-FFF2-40B4-BE49-F238E27FC236}">
                  <a16:creationId xmlns:a16="http://schemas.microsoft.com/office/drawing/2014/main" id="{AD451CF2-9C1F-4E8F-9F46-32ED0DA331D6}"/>
                </a:ext>
              </a:extLst>
            </p:cNvPr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7535;p81">
              <a:extLst>
                <a:ext uri="{FF2B5EF4-FFF2-40B4-BE49-F238E27FC236}">
                  <a16:creationId xmlns:a16="http://schemas.microsoft.com/office/drawing/2014/main" id="{789BFC75-1D4A-41A3-8869-5BBC85FDECEA}"/>
                </a:ext>
              </a:extLst>
            </p:cNvPr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7536;p81">
              <a:extLst>
                <a:ext uri="{FF2B5EF4-FFF2-40B4-BE49-F238E27FC236}">
                  <a16:creationId xmlns:a16="http://schemas.microsoft.com/office/drawing/2014/main" id="{700A7548-7013-46CD-9CC9-8159A42B9CF5}"/>
                </a:ext>
              </a:extLst>
            </p:cNvPr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7537;p81">
              <a:extLst>
                <a:ext uri="{FF2B5EF4-FFF2-40B4-BE49-F238E27FC236}">
                  <a16:creationId xmlns:a16="http://schemas.microsoft.com/office/drawing/2014/main" id="{E7CDDA15-B330-4F47-96B8-2138901154F0}"/>
                </a:ext>
              </a:extLst>
            </p:cNvPr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7538;p81">
              <a:extLst>
                <a:ext uri="{FF2B5EF4-FFF2-40B4-BE49-F238E27FC236}">
                  <a16:creationId xmlns:a16="http://schemas.microsoft.com/office/drawing/2014/main" id="{4BFBF077-B6C1-41F5-9DF0-4CFC4FB10714}"/>
                </a:ext>
              </a:extLst>
            </p:cNvPr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7539;p81">
              <a:extLst>
                <a:ext uri="{FF2B5EF4-FFF2-40B4-BE49-F238E27FC236}">
                  <a16:creationId xmlns:a16="http://schemas.microsoft.com/office/drawing/2014/main" id="{6F4F88F1-3E13-4AAF-9245-18B261C80CBC}"/>
                </a:ext>
              </a:extLst>
            </p:cNvPr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7540;p81">
              <a:extLst>
                <a:ext uri="{FF2B5EF4-FFF2-40B4-BE49-F238E27FC236}">
                  <a16:creationId xmlns:a16="http://schemas.microsoft.com/office/drawing/2014/main" id="{D4A34760-1D33-40E8-A193-DD93F62628BA}"/>
                </a:ext>
              </a:extLst>
            </p:cNvPr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7541;p81">
              <a:extLst>
                <a:ext uri="{FF2B5EF4-FFF2-40B4-BE49-F238E27FC236}">
                  <a16:creationId xmlns:a16="http://schemas.microsoft.com/office/drawing/2014/main" id="{C7BB451D-83A3-4BC3-926B-1614C62691AE}"/>
                </a:ext>
              </a:extLst>
            </p:cNvPr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7542;p81">
              <a:extLst>
                <a:ext uri="{FF2B5EF4-FFF2-40B4-BE49-F238E27FC236}">
                  <a16:creationId xmlns:a16="http://schemas.microsoft.com/office/drawing/2014/main" id="{98EAB4CB-E1F4-4EC4-A1D0-A1F860E4474F}"/>
                </a:ext>
              </a:extLst>
            </p:cNvPr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543;p81">
              <a:extLst>
                <a:ext uri="{FF2B5EF4-FFF2-40B4-BE49-F238E27FC236}">
                  <a16:creationId xmlns:a16="http://schemas.microsoft.com/office/drawing/2014/main" id="{E6E4FCE0-5A7A-4ED0-A85F-8B686D9CEC84}"/>
                </a:ext>
              </a:extLst>
            </p:cNvPr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" name="Google Shape;10762;p77">
            <a:extLst>
              <a:ext uri="{FF2B5EF4-FFF2-40B4-BE49-F238E27FC236}">
                <a16:creationId xmlns:a16="http://schemas.microsoft.com/office/drawing/2014/main" id="{8B7A9F4E-2628-4D7D-BCBE-AAE184D2F67E}"/>
              </a:ext>
            </a:extLst>
          </p:cNvPr>
          <p:cNvGrpSpPr/>
          <p:nvPr/>
        </p:nvGrpSpPr>
        <p:grpSpPr>
          <a:xfrm>
            <a:off x="193421" y="3978029"/>
            <a:ext cx="306689" cy="303646"/>
            <a:chOff x="1752137" y="4266608"/>
            <a:chExt cx="378512" cy="374756"/>
          </a:xfrm>
        </p:grpSpPr>
        <p:sp>
          <p:nvSpPr>
            <p:cNvPr id="128" name="Google Shape;10763;p77">
              <a:extLst>
                <a:ext uri="{FF2B5EF4-FFF2-40B4-BE49-F238E27FC236}">
                  <a16:creationId xmlns:a16="http://schemas.microsoft.com/office/drawing/2014/main" id="{48134D28-6C10-4E0E-8C46-B406610266DA}"/>
                </a:ext>
              </a:extLst>
            </p:cNvPr>
            <p:cNvSpPr/>
            <p:nvPr/>
          </p:nvSpPr>
          <p:spPr>
            <a:xfrm>
              <a:off x="1752400" y="4382020"/>
              <a:ext cx="171163" cy="82220"/>
            </a:xfrm>
            <a:custGeom>
              <a:avLst/>
              <a:gdLst/>
              <a:ahLst/>
              <a:cxnLst/>
              <a:rect l="l" t="t" r="r" b="b"/>
              <a:pathLst>
                <a:path w="6518" h="3131" extrusionOk="0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0764;p77">
              <a:extLst>
                <a:ext uri="{FF2B5EF4-FFF2-40B4-BE49-F238E27FC236}">
                  <a16:creationId xmlns:a16="http://schemas.microsoft.com/office/drawing/2014/main" id="{82A9BE92-25C3-499D-AF95-CEB3D659F7DF}"/>
                </a:ext>
              </a:extLst>
            </p:cNvPr>
            <p:cNvSpPr/>
            <p:nvPr/>
          </p:nvSpPr>
          <p:spPr>
            <a:xfrm>
              <a:off x="1931834" y="4472250"/>
              <a:ext cx="81957" cy="169114"/>
            </a:xfrm>
            <a:custGeom>
              <a:avLst/>
              <a:gdLst/>
              <a:ahLst/>
              <a:cxnLst/>
              <a:rect l="l" t="t" r="r" b="b"/>
              <a:pathLst>
                <a:path w="3121" h="6440" extrusionOk="0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0765;p77">
              <a:extLst>
                <a:ext uri="{FF2B5EF4-FFF2-40B4-BE49-F238E27FC236}">
                  <a16:creationId xmlns:a16="http://schemas.microsoft.com/office/drawing/2014/main" id="{6703F55E-79FF-4EE8-8717-1AEFC8A46ECA}"/>
                </a:ext>
              </a:extLst>
            </p:cNvPr>
            <p:cNvSpPr/>
            <p:nvPr/>
          </p:nvSpPr>
          <p:spPr>
            <a:xfrm>
              <a:off x="1752137" y="4386537"/>
              <a:ext cx="123685" cy="71664"/>
            </a:xfrm>
            <a:custGeom>
              <a:avLst/>
              <a:gdLst/>
              <a:ahLst/>
              <a:cxnLst/>
              <a:rect l="l" t="t" r="r" b="b"/>
              <a:pathLst>
                <a:path w="4710" h="2729" extrusionOk="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0766;p77">
              <a:extLst>
                <a:ext uri="{FF2B5EF4-FFF2-40B4-BE49-F238E27FC236}">
                  <a16:creationId xmlns:a16="http://schemas.microsoft.com/office/drawing/2014/main" id="{2896A168-26EF-49A9-B1FD-74432E5E21DB}"/>
                </a:ext>
              </a:extLst>
            </p:cNvPr>
            <p:cNvSpPr/>
            <p:nvPr/>
          </p:nvSpPr>
          <p:spPr>
            <a:xfrm>
              <a:off x="1931834" y="4539108"/>
              <a:ext cx="23897" cy="102256"/>
            </a:xfrm>
            <a:custGeom>
              <a:avLst/>
              <a:gdLst/>
              <a:ahLst/>
              <a:cxnLst/>
              <a:rect l="l" t="t" r="r" b="b"/>
              <a:pathLst>
                <a:path w="910" h="3894" extrusionOk="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0767;p77">
              <a:extLst>
                <a:ext uri="{FF2B5EF4-FFF2-40B4-BE49-F238E27FC236}">
                  <a16:creationId xmlns:a16="http://schemas.microsoft.com/office/drawing/2014/main" id="{00A2B348-F89D-4229-94E3-FBB2C9A1DAAE}"/>
                </a:ext>
              </a:extLst>
            </p:cNvPr>
            <p:cNvSpPr/>
            <p:nvPr/>
          </p:nvSpPr>
          <p:spPr>
            <a:xfrm>
              <a:off x="1823512" y="4266608"/>
              <a:ext cx="307137" cy="305115"/>
            </a:xfrm>
            <a:custGeom>
              <a:avLst/>
              <a:gdLst/>
              <a:ahLst/>
              <a:cxnLst/>
              <a:rect l="l" t="t" r="r" b="b"/>
              <a:pathLst>
                <a:path w="11696" h="11619" extrusionOk="0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0768;p77">
              <a:extLst>
                <a:ext uri="{FF2B5EF4-FFF2-40B4-BE49-F238E27FC236}">
                  <a16:creationId xmlns:a16="http://schemas.microsoft.com/office/drawing/2014/main" id="{5C1814A8-2894-417A-9285-2884CBC5AFD2}"/>
                </a:ext>
              </a:extLst>
            </p:cNvPr>
            <p:cNvSpPr/>
            <p:nvPr/>
          </p:nvSpPr>
          <p:spPr>
            <a:xfrm>
              <a:off x="1823512" y="4266686"/>
              <a:ext cx="306507" cy="227963"/>
            </a:xfrm>
            <a:custGeom>
              <a:avLst/>
              <a:gdLst/>
              <a:ahLst/>
              <a:cxnLst/>
              <a:rect l="l" t="t" r="r" b="b"/>
              <a:pathLst>
                <a:path w="11672" h="8681" extrusionOk="0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0769;p77">
              <a:extLst>
                <a:ext uri="{FF2B5EF4-FFF2-40B4-BE49-F238E27FC236}">
                  <a16:creationId xmlns:a16="http://schemas.microsoft.com/office/drawing/2014/main" id="{5C1E5B9A-163A-4AB9-AA9E-39ACE060F732}"/>
                </a:ext>
              </a:extLst>
            </p:cNvPr>
            <p:cNvSpPr/>
            <p:nvPr/>
          </p:nvSpPr>
          <p:spPr>
            <a:xfrm>
              <a:off x="1978078" y="4353633"/>
              <a:ext cx="64127" cy="64101"/>
            </a:xfrm>
            <a:custGeom>
              <a:avLst/>
              <a:gdLst/>
              <a:ahLst/>
              <a:cxnLst/>
              <a:rect l="l" t="t" r="r" b="b"/>
              <a:pathLst>
                <a:path w="2442" h="2441" extrusionOk="0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0770;p77">
              <a:extLst>
                <a:ext uri="{FF2B5EF4-FFF2-40B4-BE49-F238E27FC236}">
                  <a16:creationId xmlns:a16="http://schemas.microsoft.com/office/drawing/2014/main" id="{7A0A2DDB-345D-41AF-9991-7985A773622F}"/>
                </a:ext>
              </a:extLst>
            </p:cNvPr>
            <p:cNvSpPr/>
            <p:nvPr/>
          </p:nvSpPr>
          <p:spPr>
            <a:xfrm>
              <a:off x="1978078" y="4353660"/>
              <a:ext cx="39731" cy="64206"/>
            </a:xfrm>
            <a:custGeom>
              <a:avLst/>
              <a:gdLst/>
              <a:ahLst/>
              <a:cxnLst/>
              <a:rect l="l" t="t" r="r" b="b"/>
              <a:pathLst>
                <a:path w="1513" h="2445" extrusionOk="0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0771;p77">
              <a:extLst>
                <a:ext uri="{FF2B5EF4-FFF2-40B4-BE49-F238E27FC236}">
                  <a16:creationId xmlns:a16="http://schemas.microsoft.com/office/drawing/2014/main" id="{4A487CCE-5C6D-4B52-880A-A3D13F66C070}"/>
                </a:ext>
              </a:extLst>
            </p:cNvPr>
            <p:cNvSpPr/>
            <p:nvPr/>
          </p:nvSpPr>
          <p:spPr>
            <a:xfrm>
              <a:off x="1815476" y="4497381"/>
              <a:ext cx="82955" cy="82404"/>
            </a:xfrm>
            <a:custGeom>
              <a:avLst/>
              <a:gdLst/>
              <a:ahLst/>
              <a:cxnLst/>
              <a:rect l="l" t="t" r="r" b="b"/>
              <a:pathLst>
                <a:path w="3159" h="3138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0772;p77">
              <a:extLst>
                <a:ext uri="{FF2B5EF4-FFF2-40B4-BE49-F238E27FC236}">
                  <a16:creationId xmlns:a16="http://schemas.microsoft.com/office/drawing/2014/main" id="{E1DD1899-0015-4641-9DF8-2CBC8F6A729C}"/>
                </a:ext>
              </a:extLst>
            </p:cNvPr>
            <p:cNvSpPr/>
            <p:nvPr/>
          </p:nvSpPr>
          <p:spPr>
            <a:xfrm>
              <a:off x="1815476" y="4497381"/>
              <a:ext cx="32195" cy="35950"/>
            </a:xfrm>
            <a:custGeom>
              <a:avLst/>
              <a:gdLst/>
              <a:ahLst/>
              <a:cxnLst/>
              <a:rect l="l" t="t" r="r" b="b"/>
              <a:pathLst>
                <a:path w="1226" h="1369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0773;p77">
              <a:extLst>
                <a:ext uri="{FF2B5EF4-FFF2-40B4-BE49-F238E27FC236}">
                  <a16:creationId xmlns:a16="http://schemas.microsoft.com/office/drawing/2014/main" id="{D96260EA-AA94-4483-A904-EDE0FB2776EA}"/>
                </a:ext>
              </a:extLst>
            </p:cNvPr>
            <p:cNvSpPr/>
            <p:nvPr/>
          </p:nvSpPr>
          <p:spPr>
            <a:xfrm>
              <a:off x="1823512" y="4463952"/>
              <a:ext cx="108349" cy="107719"/>
            </a:xfrm>
            <a:custGeom>
              <a:avLst/>
              <a:gdLst/>
              <a:ahLst/>
              <a:cxnLst/>
              <a:rect l="l" t="t" r="r" b="b"/>
              <a:pathLst>
                <a:path w="4126" h="4102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0774;p77">
              <a:extLst>
                <a:ext uri="{FF2B5EF4-FFF2-40B4-BE49-F238E27FC236}">
                  <a16:creationId xmlns:a16="http://schemas.microsoft.com/office/drawing/2014/main" id="{5648DCD2-1465-428F-8328-710D6D143F62}"/>
                </a:ext>
              </a:extLst>
            </p:cNvPr>
            <p:cNvSpPr/>
            <p:nvPr/>
          </p:nvSpPr>
          <p:spPr>
            <a:xfrm>
              <a:off x="1823512" y="4463952"/>
              <a:ext cx="28939" cy="30698"/>
            </a:xfrm>
            <a:custGeom>
              <a:avLst/>
              <a:gdLst/>
              <a:ahLst/>
              <a:cxnLst/>
              <a:rect l="l" t="t" r="r" b="b"/>
              <a:pathLst>
                <a:path w="1102" h="1169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0775;p77">
              <a:extLst>
                <a:ext uri="{FF2B5EF4-FFF2-40B4-BE49-F238E27FC236}">
                  <a16:creationId xmlns:a16="http://schemas.microsoft.com/office/drawing/2014/main" id="{19D29BF0-1251-4880-A4C1-8CEF17F3E3C7}"/>
                </a:ext>
              </a:extLst>
            </p:cNvPr>
            <p:cNvSpPr/>
            <p:nvPr/>
          </p:nvSpPr>
          <p:spPr>
            <a:xfrm>
              <a:off x="1776034" y="4536981"/>
              <a:ext cx="33692" cy="30724"/>
            </a:xfrm>
            <a:custGeom>
              <a:avLst/>
              <a:gdLst/>
              <a:ahLst/>
              <a:cxnLst/>
              <a:rect l="l" t="t" r="r" b="b"/>
              <a:pathLst>
                <a:path w="1283" h="1170" extrusionOk="0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0776;p77">
              <a:extLst>
                <a:ext uri="{FF2B5EF4-FFF2-40B4-BE49-F238E27FC236}">
                  <a16:creationId xmlns:a16="http://schemas.microsoft.com/office/drawing/2014/main" id="{F77C04A9-BD58-4ADD-9D5E-81F3C9E93E1C}"/>
                </a:ext>
              </a:extLst>
            </p:cNvPr>
            <p:cNvSpPr/>
            <p:nvPr/>
          </p:nvSpPr>
          <p:spPr>
            <a:xfrm>
              <a:off x="1794862" y="4555730"/>
              <a:ext cx="33508" cy="30567"/>
            </a:xfrm>
            <a:custGeom>
              <a:avLst/>
              <a:gdLst/>
              <a:ahLst/>
              <a:cxnLst/>
              <a:rect l="l" t="t" r="r" b="b"/>
              <a:pathLst>
                <a:path w="1276" h="1164" extrusionOk="0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0777;p77">
              <a:extLst>
                <a:ext uri="{FF2B5EF4-FFF2-40B4-BE49-F238E27FC236}">
                  <a16:creationId xmlns:a16="http://schemas.microsoft.com/office/drawing/2014/main" id="{BE386CA3-7F91-4CDD-9BFD-CF77234DD684}"/>
                </a:ext>
              </a:extLst>
            </p:cNvPr>
            <p:cNvSpPr/>
            <p:nvPr/>
          </p:nvSpPr>
          <p:spPr>
            <a:xfrm>
              <a:off x="1832309" y="4593125"/>
              <a:ext cx="33481" cy="30619"/>
            </a:xfrm>
            <a:custGeom>
              <a:avLst/>
              <a:gdLst/>
              <a:ahLst/>
              <a:cxnLst/>
              <a:rect l="l" t="t" r="r" b="b"/>
              <a:pathLst>
                <a:path w="1275" h="1166" extrusionOk="0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0778;p77">
              <a:extLst>
                <a:ext uri="{FF2B5EF4-FFF2-40B4-BE49-F238E27FC236}">
                  <a16:creationId xmlns:a16="http://schemas.microsoft.com/office/drawing/2014/main" id="{C81A9434-118B-4222-B55D-DAF8AB3596E3}"/>
                </a:ext>
              </a:extLst>
            </p:cNvPr>
            <p:cNvSpPr/>
            <p:nvPr/>
          </p:nvSpPr>
          <p:spPr>
            <a:xfrm>
              <a:off x="1813480" y="4574322"/>
              <a:ext cx="33665" cy="30645"/>
            </a:xfrm>
            <a:custGeom>
              <a:avLst/>
              <a:gdLst/>
              <a:ahLst/>
              <a:cxnLst/>
              <a:rect l="l" t="t" r="r" b="b"/>
              <a:pathLst>
                <a:path w="1282" h="1167" extrusionOk="0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0779;p77">
              <a:extLst>
                <a:ext uri="{FF2B5EF4-FFF2-40B4-BE49-F238E27FC236}">
                  <a16:creationId xmlns:a16="http://schemas.microsoft.com/office/drawing/2014/main" id="{25998BC4-A7DC-41F9-B8C0-84290C794F52}"/>
                </a:ext>
              </a:extLst>
            </p:cNvPr>
            <p:cNvSpPr/>
            <p:nvPr/>
          </p:nvSpPr>
          <p:spPr>
            <a:xfrm>
              <a:off x="2057751" y="4266686"/>
              <a:ext cx="72241" cy="71375"/>
            </a:xfrm>
            <a:custGeom>
              <a:avLst/>
              <a:gdLst/>
              <a:ahLst/>
              <a:cxnLst/>
              <a:rect l="l" t="t" r="r" b="b"/>
              <a:pathLst>
                <a:path w="2751" h="2718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0780;p77">
              <a:extLst>
                <a:ext uri="{FF2B5EF4-FFF2-40B4-BE49-F238E27FC236}">
                  <a16:creationId xmlns:a16="http://schemas.microsoft.com/office/drawing/2014/main" id="{BFB32637-55E4-4D0D-B9B0-6BF36AEF6D23}"/>
                </a:ext>
              </a:extLst>
            </p:cNvPr>
            <p:cNvSpPr/>
            <p:nvPr/>
          </p:nvSpPr>
          <p:spPr>
            <a:xfrm>
              <a:off x="2057751" y="4266686"/>
              <a:ext cx="72241" cy="31171"/>
            </a:xfrm>
            <a:custGeom>
              <a:avLst/>
              <a:gdLst/>
              <a:ahLst/>
              <a:cxnLst/>
              <a:rect l="l" t="t" r="r" b="b"/>
              <a:pathLst>
                <a:path w="2751" h="1187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0781;p77">
              <a:extLst>
                <a:ext uri="{FF2B5EF4-FFF2-40B4-BE49-F238E27FC236}">
                  <a16:creationId xmlns:a16="http://schemas.microsoft.com/office/drawing/2014/main" id="{00ED2604-12F0-4105-B529-B3C11294AB4A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0782;p77">
              <a:extLst>
                <a:ext uri="{FF2B5EF4-FFF2-40B4-BE49-F238E27FC236}">
                  <a16:creationId xmlns:a16="http://schemas.microsoft.com/office/drawing/2014/main" id="{5B1519B2-3B0B-4D8A-9F6B-CBB8E81A2870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0783;p77">
              <a:extLst>
                <a:ext uri="{FF2B5EF4-FFF2-40B4-BE49-F238E27FC236}">
                  <a16:creationId xmlns:a16="http://schemas.microsoft.com/office/drawing/2014/main" id="{E939CF53-CB2B-4641-B4CC-05D0EF8B89B5}"/>
                </a:ext>
              </a:extLst>
            </p:cNvPr>
            <p:cNvSpPr/>
            <p:nvPr/>
          </p:nvSpPr>
          <p:spPr>
            <a:xfrm>
              <a:off x="1839609" y="4424378"/>
              <a:ext cx="130696" cy="131090"/>
            </a:xfrm>
            <a:custGeom>
              <a:avLst/>
              <a:gdLst/>
              <a:ahLst/>
              <a:cxnLst/>
              <a:rect l="l" t="t" r="r" b="b"/>
              <a:pathLst>
                <a:path w="4977" h="4992" extrusionOk="0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9" name="Google Shape;494;p28">
            <a:extLst>
              <a:ext uri="{FF2B5EF4-FFF2-40B4-BE49-F238E27FC236}">
                <a16:creationId xmlns:a16="http://schemas.microsoft.com/office/drawing/2014/main" id="{CBF1F577-269A-494E-BB92-22D7B2297F90}"/>
              </a:ext>
            </a:extLst>
          </p:cNvPr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206109" y="546517"/>
            <a:ext cx="321095" cy="276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500;p28">
            <a:hlinkClick r:id="rId14" action="ppaction://hlinksldjump"/>
            <a:extLst>
              <a:ext uri="{FF2B5EF4-FFF2-40B4-BE49-F238E27FC236}">
                <a16:creationId xmlns:a16="http://schemas.microsoft.com/office/drawing/2014/main" id="{FE9E3765-3E81-482F-99E9-285C80832A3A}"/>
              </a:ext>
            </a:extLst>
          </p:cNvPr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7659857" y="63915"/>
            <a:ext cx="840095" cy="72428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488;p28">
            <a:hlinkClick r:id="rId16" action="ppaction://hlinksldjump"/>
            <a:extLst>
              <a:ext uri="{FF2B5EF4-FFF2-40B4-BE49-F238E27FC236}">
                <a16:creationId xmlns:a16="http://schemas.microsoft.com/office/drawing/2014/main" id="{AEE3ABC5-D238-4CB5-9E13-62ED999F0B81}"/>
              </a:ext>
            </a:extLst>
          </p:cNvPr>
          <p:cNvSpPr txBox="1"/>
          <p:nvPr/>
        </p:nvSpPr>
        <p:spPr>
          <a:xfrm>
            <a:off x="67533" y="1587471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STRATEGY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67" name="Google Shape;10388;p77">
            <a:extLst>
              <a:ext uri="{FF2B5EF4-FFF2-40B4-BE49-F238E27FC236}">
                <a16:creationId xmlns:a16="http://schemas.microsoft.com/office/drawing/2014/main" id="{D2E79120-1012-4170-9FA0-D7EDC4F81D68}"/>
              </a:ext>
            </a:extLst>
          </p:cNvPr>
          <p:cNvGrpSpPr/>
          <p:nvPr/>
        </p:nvGrpSpPr>
        <p:grpSpPr>
          <a:xfrm>
            <a:off x="206745" y="1269293"/>
            <a:ext cx="276053" cy="275854"/>
            <a:chOff x="1749879" y="1970906"/>
            <a:chExt cx="364436" cy="364174"/>
          </a:xfrm>
        </p:grpSpPr>
        <p:sp>
          <p:nvSpPr>
            <p:cNvPr id="168" name="Google Shape;10389;p77">
              <a:extLst>
                <a:ext uri="{FF2B5EF4-FFF2-40B4-BE49-F238E27FC236}">
                  <a16:creationId xmlns:a16="http://schemas.microsoft.com/office/drawing/2014/main" id="{B77860C2-0F1E-422B-99D7-847EC810FDC5}"/>
                </a:ext>
              </a:extLst>
            </p:cNvPr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0390;p77">
              <a:extLst>
                <a:ext uri="{FF2B5EF4-FFF2-40B4-BE49-F238E27FC236}">
                  <a16:creationId xmlns:a16="http://schemas.microsoft.com/office/drawing/2014/main" id="{316FEA17-EAFB-4AE9-BCE0-6F94E25233D3}"/>
                </a:ext>
              </a:extLst>
            </p:cNvPr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0391;p77">
              <a:extLst>
                <a:ext uri="{FF2B5EF4-FFF2-40B4-BE49-F238E27FC236}">
                  <a16:creationId xmlns:a16="http://schemas.microsoft.com/office/drawing/2014/main" id="{B32712B0-8D45-441A-9434-4D4E74DF6C86}"/>
                </a:ext>
              </a:extLst>
            </p:cNvPr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0392;p77">
              <a:extLst>
                <a:ext uri="{FF2B5EF4-FFF2-40B4-BE49-F238E27FC236}">
                  <a16:creationId xmlns:a16="http://schemas.microsoft.com/office/drawing/2014/main" id="{93A5366F-FE4E-4BAC-BAF4-A3D2B7AD32FE}"/>
                </a:ext>
              </a:extLst>
            </p:cNvPr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0393;p77">
              <a:extLst>
                <a:ext uri="{FF2B5EF4-FFF2-40B4-BE49-F238E27FC236}">
                  <a16:creationId xmlns:a16="http://schemas.microsoft.com/office/drawing/2014/main" id="{F8EE7800-014B-40A6-BF93-2A12D999E3EB}"/>
                </a:ext>
              </a:extLst>
            </p:cNvPr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0394;p77">
              <a:extLst>
                <a:ext uri="{FF2B5EF4-FFF2-40B4-BE49-F238E27FC236}">
                  <a16:creationId xmlns:a16="http://schemas.microsoft.com/office/drawing/2014/main" id="{9D4923DF-ABE5-4087-BA41-AE3D0F2A3D1F}"/>
                </a:ext>
              </a:extLst>
            </p:cNvPr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0395;p77">
              <a:extLst>
                <a:ext uri="{FF2B5EF4-FFF2-40B4-BE49-F238E27FC236}">
                  <a16:creationId xmlns:a16="http://schemas.microsoft.com/office/drawing/2014/main" id="{73D39BA1-AF77-4495-B504-12FA321D7AC8}"/>
                </a:ext>
              </a:extLst>
            </p:cNvPr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0396;p77">
              <a:extLst>
                <a:ext uri="{FF2B5EF4-FFF2-40B4-BE49-F238E27FC236}">
                  <a16:creationId xmlns:a16="http://schemas.microsoft.com/office/drawing/2014/main" id="{EE0DAC11-80A2-4FFC-B45A-BE80EFC20255}"/>
                </a:ext>
              </a:extLst>
            </p:cNvPr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0397;p77">
              <a:extLst>
                <a:ext uri="{FF2B5EF4-FFF2-40B4-BE49-F238E27FC236}">
                  <a16:creationId xmlns:a16="http://schemas.microsoft.com/office/drawing/2014/main" id="{C34A4A06-D9BA-45D3-8199-48C4A7FF0EE2}"/>
                </a:ext>
              </a:extLst>
            </p:cNvPr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0398;p77">
              <a:extLst>
                <a:ext uri="{FF2B5EF4-FFF2-40B4-BE49-F238E27FC236}">
                  <a16:creationId xmlns:a16="http://schemas.microsoft.com/office/drawing/2014/main" id="{FAD0449B-E567-4DC1-984A-4EF5179EA404}"/>
                </a:ext>
              </a:extLst>
            </p:cNvPr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0399;p77">
              <a:extLst>
                <a:ext uri="{FF2B5EF4-FFF2-40B4-BE49-F238E27FC236}">
                  <a16:creationId xmlns:a16="http://schemas.microsoft.com/office/drawing/2014/main" id="{ADD10A8F-3183-4A76-A8C6-AB718337A287}"/>
                </a:ext>
              </a:extLst>
            </p:cNvPr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0400;p77">
              <a:extLst>
                <a:ext uri="{FF2B5EF4-FFF2-40B4-BE49-F238E27FC236}">
                  <a16:creationId xmlns:a16="http://schemas.microsoft.com/office/drawing/2014/main" id="{17D78CA8-B6E5-4A85-8C3F-CB99765627DD}"/>
                </a:ext>
              </a:extLst>
            </p:cNvPr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0401;p77">
              <a:extLst>
                <a:ext uri="{FF2B5EF4-FFF2-40B4-BE49-F238E27FC236}">
                  <a16:creationId xmlns:a16="http://schemas.microsoft.com/office/drawing/2014/main" id="{C1429A91-1CF1-466A-9A5B-005DBA6B2EDC}"/>
                </a:ext>
              </a:extLst>
            </p:cNvPr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0402;p77">
              <a:extLst>
                <a:ext uri="{FF2B5EF4-FFF2-40B4-BE49-F238E27FC236}">
                  <a16:creationId xmlns:a16="http://schemas.microsoft.com/office/drawing/2014/main" id="{97913E1E-8FB3-4784-82C2-2D571D1DDB95}"/>
                </a:ext>
              </a:extLst>
            </p:cNvPr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" name="Google Shape;487;p28">
            <a:hlinkClick r:id="rId17" action="ppaction://hlinksldjump"/>
            <a:extLst>
              <a:ext uri="{FF2B5EF4-FFF2-40B4-BE49-F238E27FC236}">
                <a16:creationId xmlns:a16="http://schemas.microsoft.com/office/drawing/2014/main" id="{9E8414F9-F597-4FCC-B440-30F4FF8B27CD}"/>
              </a:ext>
            </a:extLst>
          </p:cNvPr>
          <p:cNvSpPr txBox="1"/>
          <p:nvPr/>
        </p:nvSpPr>
        <p:spPr>
          <a:xfrm>
            <a:off x="67533" y="2222214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idea</a:t>
            </a:r>
          </a:p>
        </p:txBody>
      </p:sp>
      <p:grpSp>
        <p:nvGrpSpPr>
          <p:cNvPr id="183" name="Google Shape;17920;p81">
            <a:extLst>
              <a:ext uri="{FF2B5EF4-FFF2-40B4-BE49-F238E27FC236}">
                <a16:creationId xmlns:a16="http://schemas.microsoft.com/office/drawing/2014/main" id="{F45032F0-6D64-4280-BB7C-704FDBADC2F4}"/>
              </a:ext>
            </a:extLst>
          </p:cNvPr>
          <p:cNvGrpSpPr/>
          <p:nvPr/>
        </p:nvGrpSpPr>
        <p:grpSpPr>
          <a:xfrm>
            <a:off x="255985" y="1962157"/>
            <a:ext cx="224645" cy="262289"/>
            <a:chOff x="7077599" y="2907723"/>
            <a:chExt cx="313348" cy="365856"/>
          </a:xfrm>
        </p:grpSpPr>
        <p:sp>
          <p:nvSpPr>
            <p:cNvPr id="184" name="Google Shape;17921;p81">
              <a:hlinkClick r:id="rId17" action="ppaction://hlinksldjump"/>
              <a:extLst>
                <a:ext uri="{FF2B5EF4-FFF2-40B4-BE49-F238E27FC236}">
                  <a16:creationId xmlns:a16="http://schemas.microsoft.com/office/drawing/2014/main" id="{10640072-7D22-416C-82D7-9D6B2DDBE6A3}"/>
                </a:ext>
              </a:extLst>
            </p:cNvPr>
            <p:cNvSpPr/>
            <p:nvPr/>
          </p:nvSpPr>
          <p:spPr>
            <a:xfrm>
              <a:off x="7101638" y="2970429"/>
              <a:ext cx="231636" cy="284223"/>
            </a:xfrm>
            <a:custGeom>
              <a:avLst/>
              <a:gdLst/>
              <a:ahLst/>
              <a:cxnLst/>
              <a:rect l="l" t="t" r="r" b="b"/>
              <a:pathLst>
                <a:path w="8836" h="10842" extrusionOk="0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7922;p81">
              <a:extLst>
                <a:ext uri="{FF2B5EF4-FFF2-40B4-BE49-F238E27FC236}">
                  <a16:creationId xmlns:a16="http://schemas.microsoft.com/office/drawing/2014/main" id="{E3EE1F63-1C1C-415A-AB00-20759C770A19}"/>
                </a:ext>
              </a:extLst>
            </p:cNvPr>
            <p:cNvSpPr/>
            <p:nvPr/>
          </p:nvSpPr>
          <p:spPr>
            <a:xfrm>
              <a:off x="7129269" y="2989357"/>
              <a:ext cx="176768" cy="177135"/>
            </a:xfrm>
            <a:custGeom>
              <a:avLst/>
              <a:gdLst/>
              <a:ahLst/>
              <a:cxnLst/>
              <a:rect l="l" t="t" r="r" b="b"/>
              <a:pathLst>
                <a:path w="6743" h="6757" extrusionOk="0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7923;p81">
              <a:hlinkClick r:id="rId17" action="ppaction://hlinksldjump"/>
              <a:extLst>
                <a:ext uri="{FF2B5EF4-FFF2-40B4-BE49-F238E27FC236}">
                  <a16:creationId xmlns:a16="http://schemas.microsoft.com/office/drawing/2014/main" id="{E3EC8E53-5FFF-46E5-A92E-C5D81A2F6B18}"/>
                </a:ext>
              </a:extLst>
            </p:cNvPr>
            <p:cNvSpPr/>
            <p:nvPr/>
          </p:nvSpPr>
          <p:spPr>
            <a:xfrm>
              <a:off x="7148196" y="3008284"/>
              <a:ext cx="138913" cy="139280"/>
            </a:xfrm>
            <a:custGeom>
              <a:avLst/>
              <a:gdLst/>
              <a:ahLst/>
              <a:cxnLst/>
              <a:rect l="l" t="t" r="r" b="b"/>
              <a:pathLst>
                <a:path w="5299" h="5313" extrusionOk="0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7924;p81">
              <a:extLst>
                <a:ext uri="{FF2B5EF4-FFF2-40B4-BE49-F238E27FC236}">
                  <a16:creationId xmlns:a16="http://schemas.microsoft.com/office/drawing/2014/main" id="{0673AA9F-0E09-4154-8FEF-E48EF721A1F5}"/>
                </a:ext>
              </a:extLst>
            </p:cNvPr>
            <p:cNvSpPr/>
            <p:nvPr/>
          </p:nvSpPr>
          <p:spPr>
            <a:xfrm>
              <a:off x="7198529" y="3248570"/>
              <a:ext cx="37854" cy="25009"/>
            </a:xfrm>
            <a:custGeom>
              <a:avLst/>
              <a:gdLst/>
              <a:ahLst/>
              <a:cxnLst/>
              <a:rect l="l" t="t" r="r" b="b"/>
              <a:pathLst>
                <a:path w="1444" h="954" extrusionOk="0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7925;p81">
              <a:extLst>
                <a:ext uri="{FF2B5EF4-FFF2-40B4-BE49-F238E27FC236}">
                  <a16:creationId xmlns:a16="http://schemas.microsoft.com/office/drawing/2014/main" id="{206A1E33-7BEF-414D-B557-EB214F0823F6}"/>
                </a:ext>
              </a:extLst>
            </p:cNvPr>
            <p:cNvSpPr/>
            <p:nvPr/>
          </p:nvSpPr>
          <p:spPr>
            <a:xfrm>
              <a:off x="7342711" y="3071436"/>
              <a:ext cx="48236" cy="12950"/>
            </a:xfrm>
            <a:custGeom>
              <a:avLst/>
              <a:gdLst/>
              <a:ahLst/>
              <a:cxnLst/>
              <a:rect l="l" t="t" r="r" b="b"/>
              <a:pathLst>
                <a:path w="1840" h="494" extrusionOk="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7927;p81">
              <a:extLst>
                <a:ext uri="{FF2B5EF4-FFF2-40B4-BE49-F238E27FC236}">
                  <a16:creationId xmlns:a16="http://schemas.microsoft.com/office/drawing/2014/main" id="{DBDEA10E-92C7-4FEF-83F5-41C0C1633642}"/>
                </a:ext>
              </a:extLst>
            </p:cNvPr>
            <p:cNvSpPr/>
            <p:nvPr/>
          </p:nvSpPr>
          <p:spPr>
            <a:xfrm>
              <a:off x="7211400" y="2907723"/>
              <a:ext cx="12505" cy="43831"/>
            </a:xfrm>
            <a:custGeom>
              <a:avLst/>
              <a:gdLst/>
              <a:ahLst/>
              <a:cxnLst/>
              <a:rect l="l" t="t" r="r" b="b"/>
              <a:pathLst>
                <a:path w="477" h="1672" extrusionOk="0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7928;p81">
              <a:extLst>
                <a:ext uri="{FF2B5EF4-FFF2-40B4-BE49-F238E27FC236}">
                  <a16:creationId xmlns:a16="http://schemas.microsoft.com/office/drawing/2014/main" id="{3F71540C-1A6D-4C75-81FB-20CDA446FED9}"/>
                </a:ext>
              </a:extLst>
            </p:cNvPr>
            <p:cNvSpPr/>
            <p:nvPr/>
          </p:nvSpPr>
          <p:spPr>
            <a:xfrm>
              <a:off x="7204951" y="3014706"/>
              <a:ext cx="25009" cy="107508"/>
            </a:xfrm>
            <a:custGeom>
              <a:avLst/>
              <a:gdLst/>
              <a:ahLst/>
              <a:cxnLst/>
              <a:rect l="l" t="t" r="r" b="b"/>
              <a:pathLst>
                <a:path w="954" h="4101" extrusionOk="0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7929;p81">
              <a:extLst>
                <a:ext uri="{FF2B5EF4-FFF2-40B4-BE49-F238E27FC236}">
                  <a16:creationId xmlns:a16="http://schemas.microsoft.com/office/drawing/2014/main" id="{3E285D17-6F49-4310-B2C1-1BBFDF1D7C8B}"/>
                </a:ext>
              </a:extLst>
            </p:cNvPr>
            <p:cNvSpPr/>
            <p:nvPr/>
          </p:nvSpPr>
          <p:spPr>
            <a:xfrm>
              <a:off x="7207992" y="3134666"/>
              <a:ext cx="18953" cy="18953"/>
            </a:xfrm>
            <a:custGeom>
              <a:avLst/>
              <a:gdLst/>
              <a:ahLst/>
              <a:cxnLst/>
              <a:rect l="l" t="t" r="r" b="b"/>
              <a:pathLst>
                <a:path w="723" h="723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7930;p81">
              <a:extLst>
                <a:ext uri="{FF2B5EF4-FFF2-40B4-BE49-F238E27FC236}">
                  <a16:creationId xmlns:a16="http://schemas.microsoft.com/office/drawing/2014/main" id="{A174CA23-92DA-46E7-AA92-B7C997F5D903}"/>
                </a:ext>
              </a:extLst>
            </p:cNvPr>
            <p:cNvSpPr/>
            <p:nvPr/>
          </p:nvSpPr>
          <p:spPr>
            <a:xfrm>
              <a:off x="7276099" y="2940754"/>
              <a:ext cx="25088" cy="28574"/>
            </a:xfrm>
            <a:custGeom>
              <a:avLst/>
              <a:gdLst/>
              <a:ahLst/>
              <a:cxnLst/>
              <a:rect l="l" t="t" r="r" b="b"/>
              <a:pathLst>
                <a:path w="957" h="1090" extrusionOk="0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7931;p81">
              <a:extLst>
                <a:ext uri="{FF2B5EF4-FFF2-40B4-BE49-F238E27FC236}">
                  <a16:creationId xmlns:a16="http://schemas.microsoft.com/office/drawing/2014/main" id="{37E5AAE7-031B-4D64-A801-8B971A8E30FC}"/>
                </a:ext>
              </a:extLst>
            </p:cNvPr>
            <p:cNvSpPr/>
            <p:nvPr/>
          </p:nvSpPr>
          <p:spPr>
            <a:xfrm>
              <a:off x="7133804" y="3185812"/>
              <a:ext cx="26372" cy="29859"/>
            </a:xfrm>
            <a:custGeom>
              <a:avLst/>
              <a:gdLst/>
              <a:ahLst/>
              <a:cxnLst/>
              <a:rect l="l" t="t" r="r" b="b"/>
              <a:pathLst>
                <a:path w="1006" h="1139" extrusionOk="0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7932;p81">
              <a:extLst>
                <a:ext uri="{FF2B5EF4-FFF2-40B4-BE49-F238E27FC236}">
                  <a16:creationId xmlns:a16="http://schemas.microsoft.com/office/drawing/2014/main" id="{414006A5-BCDA-4729-9948-AE6FB06316E3}"/>
                </a:ext>
              </a:extLst>
            </p:cNvPr>
            <p:cNvSpPr/>
            <p:nvPr/>
          </p:nvSpPr>
          <p:spPr>
            <a:xfrm>
              <a:off x="7132886" y="2939758"/>
              <a:ext cx="26320" cy="29571"/>
            </a:xfrm>
            <a:custGeom>
              <a:avLst/>
              <a:gdLst/>
              <a:ahLst/>
              <a:cxnLst/>
              <a:rect l="l" t="t" r="r" b="b"/>
              <a:pathLst>
                <a:path w="1004" h="1128" extrusionOk="0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7933;p81">
              <a:extLst>
                <a:ext uri="{FF2B5EF4-FFF2-40B4-BE49-F238E27FC236}">
                  <a16:creationId xmlns:a16="http://schemas.microsoft.com/office/drawing/2014/main" id="{05D9033B-F49E-4B0C-8089-F5D6EFBD9759}"/>
                </a:ext>
              </a:extLst>
            </p:cNvPr>
            <p:cNvSpPr/>
            <p:nvPr/>
          </p:nvSpPr>
          <p:spPr>
            <a:xfrm>
              <a:off x="7276020" y="3186729"/>
              <a:ext cx="25062" cy="28941"/>
            </a:xfrm>
            <a:custGeom>
              <a:avLst/>
              <a:gdLst/>
              <a:ahLst/>
              <a:cxnLst/>
              <a:rect l="l" t="t" r="r" b="b"/>
              <a:pathLst>
                <a:path w="956" h="1104" extrusionOk="0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7934;p81">
              <a:extLst>
                <a:ext uri="{FF2B5EF4-FFF2-40B4-BE49-F238E27FC236}">
                  <a16:creationId xmlns:a16="http://schemas.microsoft.com/office/drawing/2014/main" id="{73C20A00-5F4F-4BC1-9BC9-87E41A622BF8}"/>
                </a:ext>
              </a:extLst>
            </p:cNvPr>
            <p:cNvSpPr/>
            <p:nvPr/>
          </p:nvSpPr>
          <p:spPr>
            <a:xfrm>
              <a:off x="7322185" y="3137550"/>
              <a:ext cx="35312" cy="22886"/>
            </a:xfrm>
            <a:custGeom>
              <a:avLst/>
              <a:gdLst/>
              <a:ahLst/>
              <a:cxnLst/>
              <a:rect l="l" t="t" r="r" b="b"/>
              <a:pathLst>
                <a:path w="1347" h="873" extrusionOk="0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7935;p81">
              <a:extLst>
                <a:ext uri="{FF2B5EF4-FFF2-40B4-BE49-F238E27FC236}">
                  <a16:creationId xmlns:a16="http://schemas.microsoft.com/office/drawing/2014/main" id="{F6F8D876-4084-4281-8C27-1E33B34A8E38}"/>
                </a:ext>
              </a:extLst>
            </p:cNvPr>
            <p:cNvSpPr/>
            <p:nvPr/>
          </p:nvSpPr>
          <p:spPr>
            <a:xfrm>
              <a:off x="7077599" y="2995858"/>
              <a:ext cx="33922" cy="21916"/>
            </a:xfrm>
            <a:custGeom>
              <a:avLst/>
              <a:gdLst/>
              <a:ahLst/>
              <a:cxnLst/>
              <a:rect l="l" t="t" r="r" b="b"/>
              <a:pathLst>
                <a:path w="1294" h="836" extrusionOk="0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7936;p81">
              <a:extLst>
                <a:ext uri="{FF2B5EF4-FFF2-40B4-BE49-F238E27FC236}">
                  <a16:creationId xmlns:a16="http://schemas.microsoft.com/office/drawing/2014/main" id="{D1A456D9-58BF-40D8-BF87-1784EA06D9C2}"/>
                </a:ext>
              </a:extLst>
            </p:cNvPr>
            <p:cNvSpPr/>
            <p:nvPr/>
          </p:nvSpPr>
          <p:spPr>
            <a:xfrm>
              <a:off x="7323784" y="2995255"/>
              <a:ext cx="35312" cy="22519"/>
            </a:xfrm>
            <a:custGeom>
              <a:avLst/>
              <a:gdLst/>
              <a:ahLst/>
              <a:cxnLst/>
              <a:rect l="l" t="t" r="r" b="b"/>
              <a:pathLst>
                <a:path w="1347" h="859" extrusionOk="0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7937;p81">
              <a:extLst>
                <a:ext uri="{FF2B5EF4-FFF2-40B4-BE49-F238E27FC236}">
                  <a16:creationId xmlns:a16="http://schemas.microsoft.com/office/drawing/2014/main" id="{2B2F3FC6-284F-48F9-887D-8EC407258982}"/>
                </a:ext>
              </a:extLst>
            </p:cNvPr>
            <p:cNvSpPr/>
            <p:nvPr/>
          </p:nvSpPr>
          <p:spPr>
            <a:xfrm>
              <a:off x="7077809" y="3137550"/>
              <a:ext cx="34945" cy="22886"/>
            </a:xfrm>
            <a:custGeom>
              <a:avLst/>
              <a:gdLst/>
              <a:ahLst/>
              <a:cxnLst/>
              <a:rect l="l" t="t" r="r" b="b"/>
              <a:pathLst>
                <a:path w="1333" h="873" extrusionOk="0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7938;p81">
              <a:extLst>
                <a:ext uri="{FF2B5EF4-FFF2-40B4-BE49-F238E27FC236}">
                  <a16:creationId xmlns:a16="http://schemas.microsoft.com/office/drawing/2014/main" id="{2905A44D-FA5E-4CCB-959C-9342D9F7B1A6}"/>
                </a:ext>
              </a:extLst>
            </p:cNvPr>
            <p:cNvSpPr/>
            <p:nvPr/>
          </p:nvSpPr>
          <p:spPr>
            <a:xfrm>
              <a:off x="7186050" y="3210742"/>
              <a:ext cx="63204" cy="44303"/>
            </a:xfrm>
            <a:custGeom>
              <a:avLst/>
              <a:gdLst/>
              <a:ahLst/>
              <a:cxnLst/>
              <a:rect l="l" t="t" r="r" b="b"/>
              <a:pathLst>
                <a:path w="2411" h="1690" extrusionOk="0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7939;p81">
              <a:extLst>
                <a:ext uri="{FF2B5EF4-FFF2-40B4-BE49-F238E27FC236}">
                  <a16:creationId xmlns:a16="http://schemas.microsoft.com/office/drawing/2014/main" id="{939EFBA3-31A1-48AC-B6A4-34961E594131}"/>
                </a:ext>
              </a:extLst>
            </p:cNvPr>
            <p:cNvSpPr/>
            <p:nvPr/>
          </p:nvSpPr>
          <p:spPr>
            <a:xfrm>
              <a:off x="7179602" y="3210349"/>
              <a:ext cx="76102" cy="12898"/>
            </a:xfrm>
            <a:custGeom>
              <a:avLst/>
              <a:gdLst/>
              <a:ahLst/>
              <a:cxnLst/>
              <a:rect l="l" t="t" r="r" b="b"/>
              <a:pathLst>
                <a:path w="2903" h="492" extrusionOk="0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" name="Google Shape;2483;p62">
            <a:extLst>
              <a:ext uri="{FF2B5EF4-FFF2-40B4-BE49-F238E27FC236}">
                <a16:creationId xmlns:a16="http://schemas.microsoft.com/office/drawing/2014/main" id="{91917D1F-5D9F-4B75-BE96-E4550D8D3581}"/>
              </a:ext>
            </a:extLst>
          </p:cNvPr>
          <p:cNvGrpSpPr/>
          <p:nvPr/>
        </p:nvGrpSpPr>
        <p:grpSpPr>
          <a:xfrm>
            <a:off x="6326034" y="3743927"/>
            <a:ext cx="681246" cy="669877"/>
            <a:chOff x="3314750" y="3817357"/>
            <a:chExt cx="362920" cy="356865"/>
          </a:xfrm>
        </p:grpSpPr>
        <p:sp>
          <p:nvSpPr>
            <p:cNvPr id="157" name="Google Shape;2484;p62">
              <a:extLst>
                <a:ext uri="{FF2B5EF4-FFF2-40B4-BE49-F238E27FC236}">
                  <a16:creationId xmlns:a16="http://schemas.microsoft.com/office/drawing/2014/main" id="{EB5024AB-ACFE-46DC-A38F-A0ADE944C28B}"/>
                </a:ext>
              </a:extLst>
            </p:cNvPr>
            <p:cNvSpPr/>
            <p:nvPr/>
          </p:nvSpPr>
          <p:spPr>
            <a:xfrm>
              <a:off x="3314750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485;p62">
              <a:extLst>
                <a:ext uri="{FF2B5EF4-FFF2-40B4-BE49-F238E27FC236}">
                  <a16:creationId xmlns:a16="http://schemas.microsoft.com/office/drawing/2014/main" id="{E79ED076-ECCB-4CFF-830C-4EFFE4323502}"/>
                </a:ext>
              </a:extLst>
            </p:cNvPr>
            <p:cNvSpPr/>
            <p:nvPr/>
          </p:nvSpPr>
          <p:spPr>
            <a:xfrm>
              <a:off x="3469891" y="3817357"/>
              <a:ext cx="207780" cy="356865"/>
            </a:xfrm>
            <a:custGeom>
              <a:avLst/>
              <a:gdLst/>
              <a:ahLst/>
              <a:cxnLst/>
              <a:rect l="l" t="t" r="r" b="b"/>
              <a:pathLst>
                <a:path w="7926" h="13613" extrusionOk="0">
                  <a:moveTo>
                    <a:pt x="881" y="0"/>
                  </a:moveTo>
                  <a:cubicBezTo>
                    <a:pt x="884" y="0"/>
                    <a:pt x="886" y="0"/>
                    <a:pt x="888" y="0"/>
                  </a:cubicBezTo>
                  <a:lnTo>
                    <a:pt x="888" y="0"/>
                  </a:lnTo>
                  <a:cubicBezTo>
                    <a:pt x="891" y="0"/>
                    <a:pt x="893" y="0"/>
                    <a:pt x="896" y="0"/>
                  </a:cubicBezTo>
                  <a:close/>
                  <a:moveTo>
                    <a:pt x="888" y="0"/>
                  </a:moveTo>
                  <a:lnTo>
                    <a:pt x="888" y="0"/>
                  </a:lnTo>
                  <a:cubicBezTo>
                    <a:pt x="588" y="0"/>
                    <a:pt x="301" y="15"/>
                    <a:pt x="1" y="58"/>
                  </a:cubicBezTo>
                  <a:cubicBezTo>
                    <a:pt x="3393" y="491"/>
                    <a:pt x="5934" y="3378"/>
                    <a:pt x="5934" y="6799"/>
                  </a:cubicBezTo>
                  <a:cubicBezTo>
                    <a:pt x="5934" y="10220"/>
                    <a:pt x="3393" y="13107"/>
                    <a:pt x="1" y="13555"/>
                  </a:cubicBezTo>
                  <a:cubicBezTo>
                    <a:pt x="299" y="13594"/>
                    <a:pt x="595" y="13612"/>
                    <a:pt x="887" y="13612"/>
                  </a:cubicBezTo>
                  <a:cubicBezTo>
                    <a:pt x="4418" y="13612"/>
                    <a:pt x="7441" y="10873"/>
                    <a:pt x="7680" y="7247"/>
                  </a:cubicBezTo>
                  <a:cubicBezTo>
                    <a:pt x="7926" y="3323"/>
                    <a:pt x="4826" y="4"/>
                    <a:pt x="888" y="0"/>
                  </a:cubicBezTo>
                  <a:close/>
                </a:path>
              </a:pathLst>
            </a:custGeom>
            <a:solidFill>
              <a:srgbClr val="000000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486;p62">
              <a:extLst>
                <a:ext uri="{FF2B5EF4-FFF2-40B4-BE49-F238E27FC236}">
                  <a16:creationId xmlns:a16="http://schemas.microsoft.com/office/drawing/2014/main" id="{F3D81B1B-791B-4F89-9A35-949C14D5EF9D}"/>
                </a:ext>
              </a:extLst>
            </p:cNvPr>
            <p:cNvSpPr/>
            <p:nvPr/>
          </p:nvSpPr>
          <p:spPr>
            <a:xfrm>
              <a:off x="3379082" y="3881296"/>
              <a:ext cx="228595" cy="228595"/>
            </a:xfrm>
            <a:custGeom>
              <a:avLst/>
              <a:gdLst/>
              <a:ahLst/>
              <a:cxnLst/>
              <a:rect l="l" t="t" r="r" b="b"/>
              <a:pathLst>
                <a:path w="8720" h="8720" extrusionOk="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487;p62">
              <a:extLst>
                <a:ext uri="{FF2B5EF4-FFF2-40B4-BE49-F238E27FC236}">
                  <a16:creationId xmlns:a16="http://schemas.microsoft.com/office/drawing/2014/main" id="{82B8AAB7-F8D7-4573-BD1F-61AEB51E5C22}"/>
                </a:ext>
              </a:extLst>
            </p:cNvPr>
            <p:cNvSpPr/>
            <p:nvPr/>
          </p:nvSpPr>
          <p:spPr>
            <a:xfrm>
              <a:off x="3412768" y="3935430"/>
              <a:ext cx="140408" cy="120274"/>
            </a:xfrm>
            <a:custGeom>
              <a:avLst/>
              <a:gdLst/>
              <a:ahLst/>
              <a:cxnLst/>
              <a:rect l="l" t="t" r="r" b="b"/>
              <a:pathLst>
                <a:path w="5356" h="4588" extrusionOk="0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488;p62">
              <a:extLst>
                <a:ext uri="{FF2B5EF4-FFF2-40B4-BE49-F238E27FC236}">
                  <a16:creationId xmlns:a16="http://schemas.microsoft.com/office/drawing/2014/main" id="{D075E7AE-A43B-4DDB-9C35-85CD03872742}"/>
                </a:ext>
              </a:extLst>
            </p:cNvPr>
            <p:cNvSpPr/>
            <p:nvPr/>
          </p:nvSpPr>
          <p:spPr>
            <a:xfrm>
              <a:off x="3539518" y="3910447"/>
              <a:ext cx="31065" cy="31039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07" grpId="0" animBg="1"/>
      <p:bldP spid="2409" grpId="0"/>
      <p:bldP spid="2410" grpId="0"/>
      <p:bldP spid="2411" grpId="0"/>
      <p:bldP spid="3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" name="Google Shape;2478;p62"/>
          <p:cNvSpPr txBox="1">
            <a:spLocks noGrp="1"/>
          </p:cNvSpPr>
          <p:nvPr>
            <p:ph type="title"/>
          </p:nvPr>
        </p:nvSpPr>
        <p:spPr>
          <a:xfrm>
            <a:off x="1448250" y="540000"/>
            <a:ext cx="3123900" cy="112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800" dirty="0"/>
              <a:t>GAME OVER</a:t>
            </a:r>
            <a:endParaRPr sz="4800" dirty="0"/>
          </a:p>
        </p:txBody>
      </p:sp>
      <p:sp>
        <p:nvSpPr>
          <p:cNvPr id="2481" name="Google Shape;2481;p62"/>
          <p:cNvSpPr/>
          <p:nvPr/>
        </p:nvSpPr>
        <p:spPr>
          <a:xfrm>
            <a:off x="125" y="4878000"/>
            <a:ext cx="9144000" cy="26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2" name="Google Shape;2482;p62"/>
          <p:cNvSpPr/>
          <p:nvPr/>
        </p:nvSpPr>
        <p:spPr>
          <a:xfrm>
            <a:off x="0" y="0"/>
            <a:ext cx="720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2" name="Google Shape;2522;p62"/>
          <p:cNvSpPr/>
          <p:nvPr/>
        </p:nvSpPr>
        <p:spPr>
          <a:xfrm>
            <a:off x="452825" y="539999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8" name="Google Shape;2528;p62"/>
          <p:cNvSpPr/>
          <p:nvPr/>
        </p:nvSpPr>
        <p:spPr>
          <a:xfrm>
            <a:off x="1224675" y="276249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9" name="Google Shape;2529;p62"/>
          <p:cNvSpPr/>
          <p:nvPr/>
        </p:nvSpPr>
        <p:spPr>
          <a:xfrm>
            <a:off x="3491976" y="531300"/>
            <a:ext cx="452600" cy="105075"/>
          </a:xfrm>
          <a:custGeom>
            <a:avLst/>
            <a:gdLst/>
            <a:ahLst/>
            <a:cxnLst/>
            <a:rect l="l" t="t" r="r" b="b"/>
            <a:pathLst>
              <a:path w="18104" h="4203" extrusionOk="0">
                <a:moveTo>
                  <a:pt x="1110" y="1"/>
                </a:moveTo>
                <a:lnTo>
                  <a:pt x="1" y="1110"/>
                </a:lnTo>
                <a:lnTo>
                  <a:pt x="3093" y="4202"/>
                </a:lnTo>
                <a:lnTo>
                  <a:pt x="5077" y="2203"/>
                </a:lnTo>
                <a:lnTo>
                  <a:pt x="7076" y="4202"/>
                </a:lnTo>
                <a:lnTo>
                  <a:pt x="9060" y="2219"/>
                </a:lnTo>
                <a:lnTo>
                  <a:pt x="11059" y="4202"/>
                </a:lnTo>
                <a:lnTo>
                  <a:pt x="13043" y="2219"/>
                </a:lnTo>
                <a:lnTo>
                  <a:pt x="15011" y="4202"/>
                </a:lnTo>
                <a:lnTo>
                  <a:pt x="18103" y="1110"/>
                </a:lnTo>
                <a:lnTo>
                  <a:pt x="16994" y="1"/>
                </a:lnTo>
                <a:lnTo>
                  <a:pt x="15011" y="2000"/>
                </a:lnTo>
                <a:lnTo>
                  <a:pt x="14136" y="1125"/>
                </a:lnTo>
                <a:lnTo>
                  <a:pt x="14152" y="1110"/>
                </a:lnTo>
                <a:lnTo>
                  <a:pt x="13043" y="1"/>
                </a:lnTo>
                <a:lnTo>
                  <a:pt x="13043" y="16"/>
                </a:lnTo>
                <a:lnTo>
                  <a:pt x="13027" y="1"/>
                </a:lnTo>
                <a:lnTo>
                  <a:pt x="11918" y="1110"/>
                </a:lnTo>
                <a:lnTo>
                  <a:pt x="11934" y="1125"/>
                </a:lnTo>
                <a:lnTo>
                  <a:pt x="11059" y="2000"/>
                </a:lnTo>
                <a:lnTo>
                  <a:pt x="9075" y="1"/>
                </a:lnTo>
                <a:lnTo>
                  <a:pt x="9060" y="16"/>
                </a:lnTo>
                <a:lnTo>
                  <a:pt x="9060" y="1"/>
                </a:lnTo>
                <a:lnTo>
                  <a:pt x="7076" y="2000"/>
                </a:lnTo>
                <a:lnTo>
                  <a:pt x="5093" y="1"/>
                </a:lnTo>
                <a:lnTo>
                  <a:pt x="5077" y="16"/>
                </a:lnTo>
                <a:lnTo>
                  <a:pt x="5077" y="1"/>
                </a:lnTo>
                <a:lnTo>
                  <a:pt x="3093" y="2000"/>
                </a:lnTo>
                <a:lnTo>
                  <a:pt x="111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" name="Google Shape;2628;p63">
            <a:extLst>
              <a:ext uri="{FF2B5EF4-FFF2-40B4-BE49-F238E27FC236}">
                <a16:creationId xmlns:a16="http://schemas.microsoft.com/office/drawing/2014/main" id="{BBEBB081-04EA-49F5-902F-71FBA3EFE532}"/>
              </a:ext>
            </a:extLst>
          </p:cNvPr>
          <p:cNvGrpSpPr/>
          <p:nvPr/>
        </p:nvGrpSpPr>
        <p:grpSpPr>
          <a:xfrm>
            <a:off x="1313897" y="3467691"/>
            <a:ext cx="551806" cy="608304"/>
            <a:chOff x="7268175" y="3790800"/>
            <a:chExt cx="364000" cy="401225"/>
          </a:xfrm>
        </p:grpSpPr>
        <p:sp>
          <p:nvSpPr>
            <p:cNvPr id="123" name="Google Shape;2629;p63">
              <a:extLst>
                <a:ext uri="{FF2B5EF4-FFF2-40B4-BE49-F238E27FC236}">
                  <a16:creationId xmlns:a16="http://schemas.microsoft.com/office/drawing/2014/main" id="{405A10C2-DE53-4B25-8FE6-66D3A43ED87A}"/>
                </a:ext>
              </a:extLst>
            </p:cNvPr>
            <p:cNvSpPr/>
            <p:nvPr/>
          </p:nvSpPr>
          <p:spPr>
            <a:xfrm>
              <a:off x="7268175" y="3898500"/>
              <a:ext cx="364000" cy="293525"/>
            </a:xfrm>
            <a:custGeom>
              <a:avLst/>
              <a:gdLst/>
              <a:ahLst/>
              <a:cxnLst/>
              <a:rect l="l" t="t" r="r" b="b"/>
              <a:pathLst>
                <a:path w="14560" h="11741" extrusionOk="0">
                  <a:moveTo>
                    <a:pt x="7351" y="1"/>
                  </a:moveTo>
                  <a:cubicBezTo>
                    <a:pt x="7271" y="1"/>
                    <a:pt x="5960" y="1"/>
                    <a:pt x="4470" y="429"/>
                  </a:cubicBezTo>
                  <a:cubicBezTo>
                    <a:pt x="3578" y="679"/>
                    <a:pt x="2811" y="1027"/>
                    <a:pt x="2186" y="1473"/>
                  </a:cubicBezTo>
                  <a:cubicBezTo>
                    <a:pt x="1392" y="2035"/>
                    <a:pt x="830" y="2740"/>
                    <a:pt x="518" y="3578"/>
                  </a:cubicBezTo>
                  <a:cubicBezTo>
                    <a:pt x="170" y="4488"/>
                    <a:pt x="1" y="5942"/>
                    <a:pt x="72" y="7450"/>
                  </a:cubicBezTo>
                  <a:cubicBezTo>
                    <a:pt x="143" y="9020"/>
                    <a:pt x="447" y="10340"/>
                    <a:pt x="902" y="11063"/>
                  </a:cubicBezTo>
                  <a:cubicBezTo>
                    <a:pt x="1169" y="11482"/>
                    <a:pt x="1490" y="11705"/>
                    <a:pt x="1856" y="11741"/>
                  </a:cubicBezTo>
                  <a:lnTo>
                    <a:pt x="1963" y="11741"/>
                  </a:lnTo>
                  <a:cubicBezTo>
                    <a:pt x="2775" y="11741"/>
                    <a:pt x="3096" y="11036"/>
                    <a:pt x="3444" y="10296"/>
                  </a:cubicBezTo>
                  <a:cubicBezTo>
                    <a:pt x="3970" y="9145"/>
                    <a:pt x="4622" y="7718"/>
                    <a:pt x="7280" y="7718"/>
                  </a:cubicBezTo>
                  <a:cubicBezTo>
                    <a:pt x="9939" y="7718"/>
                    <a:pt x="10599" y="9145"/>
                    <a:pt x="11125" y="10296"/>
                  </a:cubicBezTo>
                  <a:cubicBezTo>
                    <a:pt x="11464" y="11036"/>
                    <a:pt x="11785" y="11741"/>
                    <a:pt x="12597" y="11741"/>
                  </a:cubicBezTo>
                  <a:lnTo>
                    <a:pt x="12704" y="11741"/>
                  </a:lnTo>
                  <a:cubicBezTo>
                    <a:pt x="13070" y="11705"/>
                    <a:pt x="13391" y="11482"/>
                    <a:pt x="13659" y="11063"/>
                  </a:cubicBezTo>
                  <a:cubicBezTo>
                    <a:pt x="14123" y="10340"/>
                    <a:pt x="14426" y="9020"/>
                    <a:pt x="14497" y="7450"/>
                  </a:cubicBezTo>
                  <a:cubicBezTo>
                    <a:pt x="14560" y="5942"/>
                    <a:pt x="14399" y="4488"/>
                    <a:pt x="14051" y="3578"/>
                  </a:cubicBezTo>
                  <a:cubicBezTo>
                    <a:pt x="13730" y="2740"/>
                    <a:pt x="13177" y="2035"/>
                    <a:pt x="12401" y="1473"/>
                  </a:cubicBezTo>
                  <a:cubicBezTo>
                    <a:pt x="11785" y="1036"/>
                    <a:pt x="11036" y="679"/>
                    <a:pt x="10162" y="429"/>
                  </a:cubicBezTo>
                  <a:cubicBezTo>
                    <a:pt x="8707" y="1"/>
                    <a:pt x="7423" y="1"/>
                    <a:pt x="73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630;p63">
              <a:extLst>
                <a:ext uri="{FF2B5EF4-FFF2-40B4-BE49-F238E27FC236}">
                  <a16:creationId xmlns:a16="http://schemas.microsoft.com/office/drawing/2014/main" id="{137C8ABC-0F1B-447D-A35D-B61FCD06EA2F}"/>
                </a:ext>
              </a:extLst>
            </p:cNvPr>
            <p:cNvSpPr/>
            <p:nvPr/>
          </p:nvSpPr>
          <p:spPr>
            <a:xfrm>
              <a:off x="7297175" y="4061775"/>
              <a:ext cx="306000" cy="130250"/>
            </a:xfrm>
            <a:custGeom>
              <a:avLst/>
              <a:gdLst/>
              <a:ahLst/>
              <a:cxnLst/>
              <a:rect l="l" t="t" r="r" b="b"/>
              <a:pathLst>
                <a:path w="12240" h="5210" extrusionOk="0">
                  <a:moveTo>
                    <a:pt x="6120" y="0"/>
                  </a:moveTo>
                  <a:cubicBezTo>
                    <a:pt x="2891" y="0"/>
                    <a:pt x="2097" y="1740"/>
                    <a:pt x="1454" y="3131"/>
                  </a:cubicBezTo>
                  <a:cubicBezTo>
                    <a:pt x="1089" y="3925"/>
                    <a:pt x="741" y="4684"/>
                    <a:pt x="0" y="4853"/>
                  </a:cubicBezTo>
                  <a:cubicBezTo>
                    <a:pt x="205" y="5067"/>
                    <a:pt x="437" y="5183"/>
                    <a:pt x="696" y="5210"/>
                  </a:cubicBezTo>
                  <a:lnTo>
                    <a:pt x="803" y="5210"/>
                  </a:lnTo>
                  <a:cubicBezTo>
                    <a:pt x="1615" y="5210"/>
                    <a:pt x="1936" y="4505"/>
                    <a:pt x="2284" y="3765"/>
                  </a:cubicBezTo>
                  <a:cubicBezTo>
                    <a:pt x="2810" y="2614"/>
                    <a:pt x="3462" y="1187"/>
                    <a:pt x="6120" y="1187"/>
                  </a:cubicBezTo>
                  <a:cubicBezTo>
                    <a:pt x="8779" y="1187"/>
                    <a:pt x="9439" y="2614"/>
                    <a:pt x="9965" y="3765"/>
                  </a:cubicBezTo>
                  <a:cubicBezTo>
                    <a:pt x="10304" y="4505"/>
                    <a:pt x="10625" y="5210"/>
                    <a:pt x="11437" y="5210"/>
                  </a:cubicBezTo>
                  <a:lnTo>
                    <a:pt x="11544" y="5210"/>
                  </a:lnTo>
                  <a:cubicBezTo>
                    <a:pt x="11803" y="5183"/>
                    <a:pt x="12035" y="5067"/>
                    <a:pt x="12240" y="4853"/>
                  </a:cubicBezTo>
                  <a:cubicBezTo>
                    <a:pt x="11500" y="4684"/>
                    <a:pt x="11152" y="3925"/>
                    <a:pt x="10786" y="3131"/>
                  </a:cubicBezTo>
                  <a:cubicBezTo>
                    <a:pt x="10152" y="1740"/>
                    <a:pt x="9350" y="0"/>
                    <a:pt x="6120" y="0"/>
                  </a:cubicBezTo>
                  <a:close/>
                </a:path>
              </a:pathLst>
            </a:custGeom>
            <a:solidFill>
              <a:srgbClr val="000000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631;p63">
              <a:extLst>
                <a:ext uri="{FF2B5EF4-FFF2-40B4-BE49-F238E27FC236}">
                  <a16:creationId xmlns:a16="http://schemas.microsoft.com/office/drawing/2014/main" id="{48761F31-167B-4735-8964-DFD85C1E1AC3}"/>
                </a:ext>
              </a:extLst>
            </p:cNvPr>
            <p:cNvSpPr/>
            <p:nvPr/>
          </p:nvSpPr>
          <p:spPr>
            <a:xfrm>
              <a:off x="7381925" y="3790800"/>
              <a:ext cx="136500" cy="30600"/>
            </a:xfrm>
            <a:custGeom>
              <a:avLst/>
              <a:gdLst/>
              <a:ahLst/>
              <a:cxnLst/>
              <a:rect l="l" t="t" r="r" b="b"/>
              <a:pathLst>
                <a:path w="5460" h="1224" extrusionOk="0">
                  <a:moveTo>
                    <a:pt x="2730" y="0"/>
                  </a:moveTo>
                  <a:cubicBezTo>
                    <a:pt x="1820" y="0"/>
                    <a:pt x="919" y="277"/>
                    <a:pt x="143" y="794"/>
                  </a:cubicBezTo>
                  <a:cubicBezTo>
                    <a:pt x="27" y="865"/>
                    <a:pt x="0" y="1008"/>
                    <a:pt x="72" y="1115"/>
                  </a:cubicBezTo>
                  <a:cubicBezTo>
                    <a:pt x="118" y="1184"/>
                    <a:pt x="197" y="1224"/>
                    <a:pt x="277" y="1224"/>
                  </a:cubicBezTo>
                  <a:cubicBezTo>
                    <a:pt x="320" y="1224"/>
                    <a:pt x="364" y="1212"/>
                    <a:pt x="402" y="1187"/>
                  </a:cubicBezTo>
                  <a:cubicBezTo>
                    <a:pt x="1098" y="714"/>
                    <a:pt x="1909" y="473"/>
                    <a:pt x="2730" y="473"/>
                  </a:cubicBezTo>
                  <a:cubicBezTo>
                    <a:pt x="3551" y="473"/>
                    <a:pt x="4363" y="714"/>
                    <a:pt x="5067" y="1187"/>
                  </a:cubicBezTo>
                  <a:cubicBezTo>
                    <a:pt x="5103" y="1213"/>
                    <a:pt x="5148" y="1222"/>
                    <a:pt x="5192" y="1222"/>
                  </a:cubicBezTo>
                  <a:cubicBezTo>
                    <a:pt x="5273" y="1222"/>
                    <a:pt x="5344" y="1187"/>
                    <a:pt x="5389" y="1115"/>
                  </a:cubicBezTo>
                  <a:cubicBezTo>
                    <a:pt x="5460" y="1008"/>
                    <a:pt x="5433" y="865"/>
                    <a:pt x="5326" y="794"/>
                  </a:cubicBezTo>
                  <a:cubicBezTo>
                    <a:pt x="4541" y="277"/>
                    <a:pt x="3649" y="0"/>
                    <a:pt x="27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632;p63">
              <a:extLst>
                <a:ext uri="{FF2B5EF4-FFF2-40B4-BE49-F238E27FC236}">
                  <a16:creationId xmlns:a16="http://schemas.microsoft.com/office/drawing/2014/main" id="{87C3F3FD-D0B0-499E-8106-270503DA73CD}"/>
                </a:ext>
              </a:extLst>
            </p:cNvPr>
            <p:cNvSpPr/>
            <p:nvPr/>
          </p:nvSpPr>
          <p:spPr>
            <a:xfrm>
              <a:off x="7403775" y="3827375"/>
              <a:ext cx="92800" cy="23650"/>
            </a:xfrm>
            <a:custGeom>
              <a:avLst/>
              <a:gdLst/>
              <a:ahLst/>
              <a:cxnLst/>
              <a:rect l="l" t="t" r="r" b="b"/>
              <a:pathLst>
                <a:path w="3712" h="946" extrusionOk="0">
                  <a:moveTo>
                    <a:pt x="1856" y="0"/>
                  </a:moveTo>
                  <a:cubicBezTo>
                    <a:pt x="1249" y="0"/>
                    <a:pt x="661" y="179"/>
                    <a:pt x="143" y="509"/>
                  </a:cubicBezTo>
                  <a:cubicBezTo>
                    <a:pt x="36" y="580"/>
                    <a:pt x="1" y="723"/>
                    <a:pt x="72" y="839"/>
                  </a:cubicBezTo>
                  <a:cubicBezTo>
                    <a:pt x="116" y="905"/>
                    <a:pt x="189" y="941"/>
                    <a:pt x="263" y="941"/>
                  </a:cubicBezTo>
                  <a:cubicBezTo>
                    <a:pt x="307" y="941"/>
                    <a:pt x="353" y="928"/>
                    <a:pt x="393" y="901"/>
                  </a:cubicBezTo>
                  <a:cubicBezTo>
                    <a:pt x="839" y="625"/>
                    <a:pt x="1348" y="473"/>
                    <a:pt x="1856" y="473"/>
                  </a:cubicBezTo>
                  <a:cubicBezTo>
                    <a:pt x="2374" y="473"/>
                    <a:pt x="2873" y="625"/>
                    <a:pt x="3319" y="901"/>
                  </a:cubicBezTo>
                  <a:cubicBezTo>
                    <a:pt x="3355" y="928"/>
                    <a:pt x="3399" y="946"/>
                    <a:pt x="3444" y="946"/>
                  </a:cubicBezTo>
                  <a:cubicBezTo>
                    <a:pt x="3524" y="946"/>
                    <a:pt x="3596" y="901"/>
                    <a:pt x="3640" y="839"/>
                  </a:cubicBezTo>
                  <a:cubicBezTo>
                    <a:pt x="3712" y="723"/>
                    <a:pt x="3685" y="580"/>
                    <a:pt x="3578" y="509"/>
                  </a:cubicBezTo>
                  <a:cubicBezTo>
                    <a:pt x="3052" y="179"/>
                    <a:pt x="2463" y="0"/>
                    <a:pt x="18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633;p63">
              <a:extLst>
                <a:ext uri="{FF2B5EF4-FFF2-40B4-BE49-F238E27FC236}">
                  <a16:creationId xmlns:a16="http://schemas.microsoft.com/office/drawing/2014/main" id="{68A61894-0917-4AC4-B94B-EF9B695F8357}"/>
                </a:ext>
              </a:extLst>
            </p:cNvPr>
            <p:cNvSpPr/>
            <p:nvPr/>
          </p:nvSpPr>
          <p:spPr>
            <a:xfrm>
              <a:off x="7426750" y="3864175"/>
              <a:ext cx="46850" cy="17625"/>
            </a:xfrm>
            <a:custGeom>
              <a:avLst/>
              <a:gdLst/>
              <a:ahLst/>
              <a:cxnLst/>
              <a:rect l="l" t="t" r="r" b="b"/>
              <a:pathLst>
                <a:path w="1874" h="705" extrusionOk="0">
                  <a:moveTo>
                    <a:pt x="937" y="0"/>
                  </a:moveTo>
                  <a:cubicBezTo>
                    <a:pt x="652" y="0"/>
                    <a:pt x="375" y="98"/>
                    <a:pt x="125" y="286"/>
                  </a:cubicBezTo>
                  <a:cubicBezTo>
                    <a:pt x="18" y="357"/>
                    <a:pt x="0" y="509"/>
                    <a:pt x="81" y="616"/>
                  </a:cubicBezTo>
                  <a:cubicBezTo>
                    <a:pt x="128" y="674"/>
                    <a:pt x="198" y="704"/>
                    <a:pt x="268" y="704"/>
                  </a:cubicBezTo>
                  <a:cubicBezTo>
                    <a:pt x="317" y="704"/>
                    <a:pt x="367" y="689"/>
                    <a:pt x="411" y="660"/>
                  </a:cubicBezTo>
                  <a:cubicBezTo>
                    <a:pt x="571" y="535"/>
                    <a:pt x="750" y="473"/>
                    <a:pt x="937" y="473"/>
                  </a:cubicBezTo>
                  <a:cubicBezTo>
                    <a:pt x="1124" y="473"/>
                    <a:pt x="1303" y="535"/>
                    <a:pt x="1472" y="660"/>
                  </a:cubicBezTo>
                  <a:cubicBezTo>
                    <a:pt x="1508" y="687"/>
                    <a:pt x="1562" y="705"/>
                    <a:pt x="1615" y="705"/>
                  </a:cubicBezTo>
                  <a:cubicBezTo>
                    <a:pt x="1686" y="705"/>
                    <a:pt x="1749" y="669"/>
                    <a:pt x="1802" y="616"/>
                  </a:cubicBezTo>
                  <a:cubicBezTo>
                    <a:pt x="1874" y="509"/>
                    <a:pt x="1856" y="357"/>
                    <a:pt x="1749" y="286"/>
                  </a:cubicBezTo>
                  <a:cubicBezTo>
                    <a:pt x="1508" y="98"/>
                    <a:pt x="1223" y="0"/>
                    <a:pt x="9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634;p63">
              <a:extLst>
                <a:ext uri="{FF2B5EF4-FFF2-40B4-BE49-F238E27FC236}">
                  <a16:creationId xmlns:a16="http://schemas.microsoft.com/office/drawing/2014/main" id="{DB634A6A-D9F9-4E9D-A3FE-8D957E136A49}"/>
                </a:ext>
              </a:extLst>
            </p:cNvPr>
            <p:cNvSpPr/>
            <p:nvPr/>
          </p:nvSpPr>
          <p:spPr>
            <a:xfrm>
              <a:off x="7326600" y="3974350"/>
              <a:ext cx="82325" cy="82300"/>
            </a:xfrm>
            <a:custGeom>
              <a:avLst/>
              <a:gdLst/>
              <a:ahLst/>
              <a:cxnLst/>
              <a:rect l="l" t="t" r="r" b="b"/>
              <a:pathLst>
                <a:path w="3293" h="3292" extrusionOk="0">
                  <a:moveTo>
                    <a:pt x="1339" y="0"/>
                  </a:moveTo>
                  <a:cubicBezTo>
                    <a:pt x="1170" y="0"/>
                    <a:pt x="1036" y="134"/>
                    <a:pt x="1036" y="303"/>
                  </a:cubicBezTo>
                  <a:lnTo>
                    <a:pt x="1036" y="1035"/>
                  </a:lnTo>
                  <a:lnTo>
                    <a:pt x="304" y="1035"/>
                  </a:lnTo>
                  <a:cubicBezTo>
                    <a:pt x="135" y="1035"/>
                    <a:pt x="1" y="1169"/>
                    <a:pt x="1" y="1338"/>
                  </a:cubicBezTo>
                  <a:lnTo>
                    <a:pt x="1" y="1954"/>
                  </a:lnTo>
                  <a:cubicBezTo>
                    <a:pt x="1" y="2123"/>
                    <a:pt x="135" y="2257"/>
                    <a:pt x="304" y="2257"/>
                  </a:cubicBezTo>
                  <a:lnTo>
                    <a:pt x="1036" y="2257"/>
                  </a:lnTo>
                  <a:lnTo>
                    <a:pt x="1036" y="2989"/>
                  </a:lnTo>
                  <a:cubicBezTo>
                    <a:pt x="1036" y="3158"/>
                    <a:pt x="1170" y="3292"/>
                    <a:pt x="1339" y="3292"/>
                  </a:cubicBezTo>
                  <a:lnTo>
                    <a:pt x="1955" y="3292"/>
                  </a:lnTo>
                  <a:cubicBezTo>
                    <a:pt x="2124" y="3292"/>
                    <a:pt x="2258" y="3158"/>
                    <a:pt x="2258" y="2989"/>
                  </a:cubicBezTo>
                  <a:lnTo>
                    <a:pt x="2258" y="2257"/>
                  </a:lnTo>
                  <a:lnTo>
                    <a:pt x="2989" y="2257"/>
                  </a:lnTo>
                  <a:cubicBezTo>
                    <a:pt x="3159" y="2257"/>
                    <a:pt x="3293" y="2123"/>
                    <a:pt x="3293" y="1954"/>
                  </a:cubicBezTo>
                  <a:lnTo>
                    <a:pt x="3293" y="1338"/>
                  </a:lnTo>
                  <a:cubicBezTo>
                    <a:pt x="3293" y="1169"/>
                    <a:pt x="3159" y="1035"/>
                    <a:pt x="2989" y="1035"/>
                  </a:cubicBezTo>
                  <a:lnTo>
                    <a:pt x="2258" y="1035"/>
                  </a:lnTo>
                  <a:lnTo>
                    <a:pt x="2258" y="303"/>
                  </a:lnTo>
                  <a:cubicBezTo>
                    <a:pt x="2258" y="134"/>
                    <a:pt x="2124" y="0"/>
                    <a:pt x="19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635;p63">
              <a:extLst>
                <a:ext uri="{FF2B5EF4-FFF2-40B4-BE49-F238E27FC236}">
                  <a16:creationId xmlns:a16="http://schemas.microsoft.com/office/drawing/2014/main" id="{E12BDBF0-5E62-4B9B-A2A1-6D1143C0E92F}"/>
                </a:ext>
              </a:extLst>
            </p:cNvPr>
            <p:cNvSpPr/>
            <p:nvPr/>
          </p:nvSpPr>
          <p:spPr>
            <a:xfrm>
              <a:off x="7519750" y="3967875"/>
              <a:ext cx="25450" cy="25675"/>
            </a:xfrm>
            <a:custGeom>
              <a:avLst/>
              <a:gdLst/>
              <a:ahLst/>
              <a:cxnLst/>
              <a:rect l="l" t="t" r="r" b="b"/>
              <a:pathLst>
                <a:path w="1018" h="1027" extrusionOk="0">
                  <a:moveTo>
                    <a:pt x="509" y="0"/>
                  </a:moveTo>
                  <a:cubicBezTo>
                    <a:pt x="224" y="0"/>
                    <a:pt x="0" y="232"/>
                    <a:pt x="0" y="518"/>
                  </a:cubicBezTo>
                  <a:cubicBezTo>
                    <a:pt x="0" y="794"/>
                    <a:pt x="224" y="1026"/>
                    <a:pt x="509" y="1026"/>
                  </a:cubicBezTo>
                  <a:cubicBezTo>
                    <a:pt x="794" y="1026"/>
                    <a:pt x="1017" y="794"/>
                    <a:pt x="1017" y="518"/>
                  </a:cubicBezTo>
                  <a:cubicBezTo>
                    <a:pt x="1017" y="232"/>
                    <a:pt x="794" y="0"/>
                    <a:pt x="5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636;p63">
              <a:extLst>
                <a:ext uri="{FF2B5EF4-FFF2-40B4-BE49-F238E27FC236}">
                  <a16:creationId xmlns:a16="http://schemas.microsoft.com/office/drawing/2014/main" id="{E2AEEF4A-FCE8-4449-A96D-6EE548EEE015}"/>
                </a:ext>
              </a:extLst>
            </p:cNvPr>
            <p:cNvSpPr/>
            <p:nvPr/>
          </p:nvSpPr>
          <p:spPr>
            <a:xfrm>
              <a:off x="7519750" y="4033675"/>
              <a:ext cx="25450" cy="25650"/>
            </a:xfrm>
            <a:custGeom>
              <a:avLst/>
              <a:gdLst/>
              <a:ahLst/>
              <a:cxnLst/>
              <a:rect l="l" t="t" r="r" b="b"/>
              <a:pathLst>
                <a:path w="1018" h="1026" extrusionOk="0">
                  <a:moveTo>
                    <a:pt x="509" y="0"/>
                  </a:moveTo>
                  <a:cubicBezTo>
                    <a:pt x="224" y="0"/>
                    <a:pt x="0" y="232"/>
                    <a:pt x="0" y="509"/>
                  </a:cubicBezTo>
                  <a:cubicBezTo>
                    <a:pt x="0" y="794"/>
                    <a:pt x="224" y="1026"/>
                    <a:pt x="509" y="1026"/>
                  </a:cubicBezTo>
                  <a:cubicBezTo>
                    <a:pt x="794" y="1026"/>
                    <a:pt x="1017" y="794"/>
                    <a:pt x="1017" y="509"/>
                  </a:cubicBezTo>
                  <a:cubicBezTo>
                    <a:pt x="1017" y="232"/>
                    <a:pt x="794" y="0"/>
                    <a:pt x="5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637;p63">
              <a:extLst>
                <a:ext uri="{FF2B5EF4-FFF2-40B4-BE49-F238E27FC236}">
                  <a16:creationId xmlns:a16="http://schemas.microsoft.com/office/drawing/2014/main" id="{DBAA1996-5EDA-491D-B180-EC056723A48A}"/>
                </a:ext>
              </a:extLst>
            </p:cNvPr>
            <p:cNvSpPr/>
            <p:nvPr/>
          </p:nvSpPr>
          <p:spPr>
            <a:xfrm>
              <a:off x="7553200" y="4000875"/>
              <a:ext cx="25450" cy="25450"/>
            </a:xfrm>
            <a:custGeom>
              <a:avLst/>
              <a:gdLst/>
              <a:ahLst/>
              <a:cxnLst/>
              <a:rect l="l" t="t" r="r" b="b"/>
              <a:pathLst>
                <a:path w="1018" h="1018" extrusionOk="0">
                  <a:moveTo>
                    <a:pt x="509" y="1"/>
                  </a:moveTo>
                  <a:cubicBezTo>
                    <a:pt x="224" y="1"/>
                    <a:pt x="1" y="224"/>
                    <a:pt x="1" y="509"/>
                  </a:cubicBezTo>
                  <a:cubicBezTo>
                    <a:pt x="1" y="786"/>
                    <a:pt x="224" y="1018"/>
                    <a:pt x="509" y="1018"/>
                  </a:cubicBezTo>
                  <a:cubicBezTo>
                    <a:pt x="795" y="1018"/>
                    <a:pt x="1018" y="786"/>
                    <a:pt x="1018" y="509"/>
                  </a:cubicBezTo>
                  <a:cubicBezTo>
                    <a:pt x="1018" y="224"/>
                    <a:pt x="795" y="1"/>
                    <a:pt x="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638;p63">
              <a:extLst>
                <a:ext uri="{FF2B5EF4-FFF2-40B4-BE49-F238E27FC236}">
                  <a16:creationId xmlns:a16="http://schemas.microsoft.com/office/drawing/2014/main" id="{2C114903-E12F-4E2D-863C-D9FB0B915475}"/>
                </a:ext>
              </a:extLst>
            </p:cNvPr>
            <p:cNvSpPr/>
            <p:nvPr/>
          </p:nvSpPr>
          <p:spPr>
            <a:xfrm>
              <a:off x="7486300" y="4000875"/>
              <a:ext cx="25450" cy="25450"/>
            </a:xfrm>
            <a:custGeom>
              <a:avLst/>
              <a:gdLst/>
              <a:ahLst/>
              <a:cxnLst/>
              <a:rect l="l" t="t" r="r" b="b"/>
              <a:pathLst>
                <a:path w="1018" h="1018" extrusionOk="0">
                  <a:moveTo>
                    <a:pt x="509" y="1"/>
                  </a:moveTo>
                  <a:cubicBezTo>
                    <a:pt x="223" y="1"/>
                    <a:pt x="0" y="224"/>
                    <a:pt x="0" y="509"/>
                  </a:cubicBezTo>
                  <a:cubicBezTo>
                    <a:pt x="0" y="786"/>
                    <a:pt x="223" y="1018"/>
                    <a:pt x="509" y="1018"/>
                  </a:cubicBezTo>
                  <a:cubicBezTo>
                    <a:pt x="794" y="1018"/>
                    <a:pt x="1017" y="786"/>
                    <a:pt x="1017" y="509"/>
                  </a:cubicBezTo>
                  <a:cubicBezTo>
                    <a:pt x="1017" y="224"/>
                    <a:pt x="794" y="1"/>
                    <a:pt x="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" name="Google Shape;3164;p63">
            <a:extLst>
              <a:ext uri="{FF2B5EF4-FFF2-40B4-BE49-F238E27FC236}">
                <a16:creationId xmlns:a16="http://schemas.microsoft.com/office/drawing/2014/main" id="{F4A89153-12D3-41A8-B603-D3B20E2C6262}"/>
              </a:ext>
            </a:extLst>
          </p:cNvPr>
          <p:cNvGrpSpPr/>
          <p:nvPr/>
        </p:nvGrpSpPr>
        <p:grpSpPr>
          <a:xfrm>
            <a:off x="2132656" y="2243043"/>
            <a:ext cx="764888" cy="497494"/>
            <a:chOff x="4006425" y="1523850"/>
            <a:chExt cx="401250" cy="260950"/>
          </a:xfrm>
        </p:grpSpPr>
        <p:sp>
          <p:nvSpPr>
            <p:cNvPr id="134" name="Google Shape;3165;p63">
              <a:extLst>
                <a:ext uri="{FF2B5EF4-FFF2-40B4-BE49-F238E27FC236}">
                  <a16:creationId xmlns:a16="http://schemas.microsoft.com/office/drawing/2014/main" id="{E7C3BD30-669B-47E8-AC72-BDCF70CD729C}"/>
                </a:ext>
              </a:extLst>
            </p:cNvPr>
            <p:cNvSpPr/>
            <p:nvPr/>
          </p:nvSpPr>
          <p:spPr>
            <a:xfrm>
              <a:off x="4036300" y="1523850"/>
              <a:ext cx="341475" cy="222600"/>
            </a:xfrm>
            <a:custGeom>
              <a:avLst/>
              <a:gdLst/>
              <a:ahLst/>
              <a:cxnLst/>
              <a:rect l="l" t="t" r="r" b="b"/>
              <a:pathLst>
                <a:path w="13659" h="8904" extrusionOk="0">
                  <a:moveTo>
                    <a:pt x="1000" y="0"/>
                  </a:moveTo>
                  <a:cubicBezTo>
                    <a:pt x="447" y="0"/>
                    <a:pt x="1" y="455"/>
                    <a:pt x="1" y="1008"/>
                  </a:cubicBezTo>
                  <a:lnTo>
                    <a:pt x="1" y="8672"/>
                  </a:lnTo>
                  <a:cubicBezTo>
                    <a:pt x="1" y="8796"/>
                    <a:pt x="99" y="8903"/>
                    <a:pt x="233" y="8903"/>
                  </a:cubicBezTo>
                  <a:lnTo>
                    <a:pt x="13427" y="8903"/>
                  </a:lnTo>
                  <a:cubicBezTo>
                    <a:pt x="13561" y="8903"/>
                    <a:pt x="13659" y="8796"/>
                    <a:pt x="13659" y="8672"/>
                  </a:cubicBezTo>
                  <a:lnTo>
                    <a:pt x="13659" y="1008"/>
                  </a:lnTo>
                  <a:cubicBezTo>
                    <a:pt x="13659" y="455"/>
                    <a:pt x="13213" y="0"/>
                    <a:pt x="126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3166;p63">
              <a:extLst>
                <a:ext uri="{FF2B5EF4-FFF2-40B4-BE49-F238E27FC236}">
                  <a16:creationId xmlns:a16="http://schemas.microsoft.com/office/drawing/2014/main" id="{6D5775B8-9065-4BD8-BA47-09985F72C939}"/>
                </a:ext>
              </a:extLst>
            </p:cNvPr>
            <p:cNvSpPr/>
            <p:nvPr/>
          </p:nvSpPr>
          <p:spPr>
            <a:xfrm>
              <a:off x="4065300" y="1551275"/>
              <a:ext cx="283500" cy="195175"/>
            </a:xfrm>
            <a:custGeom>
              <a:avLst/>
              <a:gdLst/>
              <a:ahLst/>
              <a:cxnLst/>
              <a:rect l="l" t="t" r="r" b="b"/>
              <a:pathLst>
                <a:path w="11340" h="7807" extrusionOk="0">
                  <a:moveTo>
                    <a:pt x="232" y="1"/>
                  </a:moveTo>
                  <a:cubicBezTo>
                    <a:pt x="99" y="1"/>
                    <a:pt x="0" y="108"/>
                    <a:pt x="0" y="241"/>
                  </a:cubicBezTo>
                  <a:lnTo>
                    <a:pt x="0" y="7575"/>
                  </a:lnTo>
                  <a:cubicBezTo>
                    <a:pt x="0" y="7699"/>
                    <a:pt x="99" y="7806"/>
                    <a:pt x="232" y="7806"/>
                  </a:cubicBezTo>
                  <a:lnTo>
                    <a:pt x="11107" y="7806"/>
                  </a:lnTo>
                  <a:cubicBezTo>
                    <a:pt x="11241" y="7806"/>
                    <a:pt x="11339" y="7699"/>
                    <a:pt x="11339" y="7575"/>
                  </a:cubicBezTo>
                  <a:lnTo>
                    <a:pt x="11339" y="241"/>
                  </a:lnTo>
                  <a:cubicBezTo>
                    <a:pt x="11339" y="108"/>
                    <a:pt x="11241" y="1"/>
                    <a:pt x="11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3167;p63">
              <a:extLst>
                <a:ext uri="{FF2B5EF4-FFF2-40B4-BE49-F238E27FC236}">
                  <a16:creationId xmlns:a16="http://schemas.microsoft.com/office/drawing/2014/main" id="{158CF431-277F-41AE-82E6-5565DEC3858A}"/>
                </a:ext>
              </a:extLst>
            </p:cNvPr>
            <p:cNvSpPr/>
            <p:nvPr/>
          </p:nvSpPr>
          <p:spPr>
            <a:xfrm>
              <a:off x="4321775" y="1551275"/>
              <a:ext cx="27025" cy="195175"/>
            </a:xfrm>
            <a:custGeom>
              <a:avLst/>
              <a:gdLst/>
              <a:ahLst/>
              <a:cxnLst/>
              <a:rect l="l" t="t" r="r" b="b"/>
              <a:pathLst>
                <a:path w="1081" h="7807" extrusionOk="0">
                  <a:moveTo>
                    <a:pt x="1" y="1"/>
                  </a:moveTo>
                  <a:cubicBezTo>
                    <a:pt x="134" y="1"/>
                    <a:pt x="241" y="108"/>
                    <a:pt x="241" y="241"/>
                  </a:cubicBezTo>
                  <a:lnTo>
                    <a:pt x="241" y="7575"/>
                  </a:lnTo>
                  <a:cubicBezTo>
                    <a:pt x="241" y="7699"/>
                    <a:pt x="134" y="7806"/>
                    <a:pt x="1" y="7806"/>
                  </a:cubicBezTo>
                  <a:lnTo>
                    <a:pt x="848" y="7806"/>
                  </a:lnTo>
                  <a:cubicBezTo>
                    <a:pt x="982" y="7806"/>
                    <a:pt x="1080" y="7699"/>
                    <a:pt x="1080" y="7575"/>
                  </a:cubicBezTo>
                  <a:lnTo>
                    <a:pt x="1080" y="241"/>
                  </a:lnTo>
                  <a:cubicBezTo>
                    <a:pt x="1080" y="108"/>
                    <a:pt x="982" y="1"/>
                    <a:pt x="848" y="1"/>
                  </a:cubicBezTo>
                  <a:close/>
                </a:path>
              </a:pathLst>
            </a:custGeom>
            <a:solidFill>
              <a:srgbClr val="000000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168;p63">
              <a:extLst>
                <a:ext uri="{FF2B5EF4-FFF2-40B4-BE49-F238E27FC236}">
                  <a16:creationId xmlns:a16="http://schemas.microsoft.com/office/drawing/2014/main" id="{56FFB514-6F08-4606-A469-41B1FC004A31}"/>
                </a:ext>
              </a:extLst>
            </p:cNvPr>
            <p:cNvSpPr/>
            <p:nvPr/>
          </p:nvSpPr>
          <p:spPr>
            <a:xfrm>
              <a:off x="4323550" y="1523850"/>
              <a:ext cx="54225" cy="222600"/>
            </a:xfrm>
            <a:custGeom>
              <a:avLst/>
              <a:gdLst/>
              <a:ahLst/>
              <a:cxnLst/>
              <a:rect l="l" t="t" r="r" b="b"/>
              <a:pathLst>
                <a:path w="2169" h="8904" extrusionOk="0">
                  <a:moveTo>
                    <a:pt x="1" y="0"/>
                  </a:moveTo>
                  <a:cubicBezTo>
                    <a:pt x="563" y="0"/>
                    <a:pt x="1009" y="455"/>
                    <a:pt x="1009" y="1008"/>
                  </a:cubicBezTo>
                  <a:lnTo>
                    <a:pt x="1009" y="8672"/>
                  </a:lnTo>
                  <a:cubicBezTo>
                    <a:pt x="1009" y="8796"/>
                    <a:pt x="902" y="8903"/>
                    <a:pt x="777" y="8903"/>
                  </a:cubicBezTo>
                  <a:lnTo>
                    <a:pt x="1937" y="8903"/>
                  </a:lnTo>
                  <a:cubicBezTo>
                    <a:pt x="2071" y="8903"/>
                    <a:pt x="2169" y="8796"/>
                    <a:pt x="2169" y="8672"/>
                  </a:cubicBezTo>
                  <a:lnTo>
                    <a:pt x="2169" y="1008"/>
                  </a:lnTo>
                  <a:cubicBezTo>
                    <a:pt x="2169" y="455"/>
                    <a:pt x="1723" y="0"/>
                    <a:pt x="1170" y="0"/>
                  </a:cubicBezTo>
                  <a:close/>
                </a:path>
              </a:pathLst>
            </a:custGeom>
            <a:solidFill>
              <a:srgbClr val="1D27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169;p63">
              <a:extLst>
                <a:ext uri="{FF2B5EF4-FFF2-40B4-BE49-F238E27FC236}">
                  <a16:creationId xmlns:a16="http://schemas.microsoft.com/office/drawing/2014/main" id="{4FBF5AE7-6899-4312-B8F4-79DFF2924BA7}"/>
                </a:ext>
              </a:extLst>
            </p:cNvPr>
            <p:cNvSpPr/>
            <p:nvPr/>
          </p:nvSpPr>
          <p:spPr>
            <a:xfrm>
              <a:off x="4140900" y="1571750"/>
              <a:ext cx="132275" cy="67650"/>
            </a:xfrm>
            <a:custGeom>
              <a:avLst/>
              <a:gdLst/>
              <a:ahLst/>
              <a:cxnLst/>
              <a:rect l="l" t="t" r="r" b="b"/>
              <a:pathLst>
                <a:path w="5291" h="2706" extrusionOk="0">
                  <a:moveTo>
                    <a:pt x="2647" y="0"/>
                  </a:moveTo>
                  <a:cubicBezTo>
                    <a:pt x="2610" y="0"/>
                    <a:pt x="2574" y="7"/>
                    <a:pt x="2543" y="20"/>
                  </a:cubicBezTo>
                  <a:lnTo>
                    <a:pt x="99" y="1269"/>
                  </a:lnTo>
                  <a:lnTo>
                    <a:pt x="90" y="1269"/>
                  </a:lnTo>
                  <a:cubicBezTo>
                    <a:pt x="90" y="1278"/>
                    <a:pt x="90" y="1278"/>
                    <a:pt x="81" y="1278"/>
                  </a:cubicBezTo>
                  <a:cubicBezTo>
                    <a:pt x="72" y="1287"/>
                    <a:pt x="72" y="1287"/>
                    <a:pt x="63" y="1287"/>
                  </a:cubicBezTo>
                  <a:cubicBezTo>
                    <a:pt x="63" y="1296"/>
                    <a:pt x="54" y="1296"/>
                    <a:pt x="54" y="1305"/>
                  </a:cubicBezTo>
                  <a:cubicBezTo>
                    <a:pt x="45" y="1305"/>
                    <a:pt x="45" y="1305"/>
                    <a:pt x="45" y="1314"/>
                  </a:cubicBezTo>
                  <a:cubicBezTo>
                    <a:pt x="36" y="1314"/>
                    <a:pt x="36" y="1323"/>
                    <a:pt x="27" y="1323"/>
                  </a:cubicBezTo>
                  <a:cubicBezTo>
                    <a:pt x="27" y="1323"/>
                    <a:pt x="27" y="1332"/>
                    <a:pt x="18" y="1332"/>
                  </a:cubicBezTo>
                  <a:cubicBezTo>
                    <a:pt x="18" y="1341"/>
                    <a:pt x="18" y="1341"/>
                    <a:pt x="10" y="1349"/>
                  </a:cubicBezTo>
                  <a:cubicBezTo>
                    <a:pt x="10" y="1349"/>
                    <a:pt x="10" y="1358"/>
                    <a:pt x="1" y="1358"/>
                  </a:cubicBezTo>
                  <a:lnTo>
                    <a:pt x="2650" y="2705"/>
                  </a:lnTo>
                  <a:lnTo>
                    <a:pt x="5291" y="1358"/>
                  </a:lnTo>
                  <a:cubicBezTo>
                    <a:pt x="5291" y="1358"/>
                    <a:pt x="5291" y="1349"/>
                    <a:pt x="5291" y="1349"/>
                  </a:cubicBezTo>
                  <a:cubicBezTo>
                    <a:pt x="5282" y="1341"/>
                    <a:pt x="5282" y="1341"/>
                    <a:pt x="5273" y="1332"/>
                  </a:cubicBezTo>
                  <a:cubicBezTo>
                    <a:pt x="5273" y="1332"/>
                    <a:pt x="5273" y="1323"/>
                    <a:pt x="5264" y="1323"/>
                  </a:cubicBezTo>
                  <a:cubicBezTo>
                    <a:pt x="5264" y="1323"/>
                    <a:pt x="5264" y="1314"/>
                    <a:pt x="5255" y="1314"/>
                  </a:cubicBezTo>
                  <a:cubicBezTo>
                    <a:pt x="5255" y="1305"/>
                    <a:pt x="5246" y="1305"/>
                    <a:pt x="5246" y="1305"/>
                  </a:cubicBezTo>
                  <a:cubicBezTo>
                    <a:pt x="5237" y="1296"/>
                    <a:pt x="5237" y="1296"/>
                    <a:pt x="5228" y="1287"/>
                  </a:cubicBezTo>
                  <a:cubicBezTo>
                    <a:pt x="5228" y="1287"/>
                    <a:pt x="5228" y="1287"/>
                    <a:pt x="5219" y="1278"/>
                  </a:cubicBezTo>
                  <a:lnTo>
                    <a:pt x="5211" y="1278"/>
                  </a:lnTo>
                  <a:cubicBezTo>
                    <a:pt x="5211" y="1278"/>
                    <a:pt x="5211" y="1278"/>
                    <a:pt x="5202" y="1269"/>
                  </a:cubicBezTo>
                  <a:lnTo>
                    <a:pt x="2757" y="20"/>
                  </a:lnTo>
                  <a:cubicBezTo>
                    <a:pt x="2722" y="7"/>
                    <a:pt x="2684" y="0"/>
                    <a:pt x="26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170;p63">
              <a:extLst>
                <a:ext uri="{FF2B5EF4-FFF2-40B4-BE49-F238E27FC236}">
                  <a16:creationId xmlns:a16="http://schemas.microsoft.com/office/drawing/2014/main" id="{3D1AB9E9-2A31-49A4-A15F-CE0037C90A11}"/>
                </a:ext>
              </a:extLst>
            </p:cNvPr>
            <p:cNvSpPr/>
            <p:nvPr/>
          </p:nvSpPr>
          <p:spPr>
            <a:xfrm>
              <a:off x="4140450" y="1605925"/>
              <a:ext cx="66500" cy="109750"/>
            </a:xfrm>
            <a:custGeom>
              <a:avLst/>
              <a:gdLst/>
              <a:ahLst/>
              <a:cxnLst/>
              <a:rect l="l" t="t" r="r" b="b"/>
              <a:pathLst>
                <a:path w="2660" h="4390" extrusionOk="0">
                  <a:moveTo>
                    <a:pt x="28" y="0"/>
                  </a:moveTo>
                  <a:cubicBezTo>
                    <a:pt x="28" y="9"/>
                    <a:pt x="28" y="18"/>
                    <a:pt x="28" y="1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36"/>
                    <a:pt x="10" y="45"/>
                    <a:pt x="10" y="45"/>
                  </a:cubicBezTo>
                  <a:cubicBezTo>
                    <a:pt x="10" y="54"/>
                    <a:pt x="10" y="54"/>
                    <a:pt x="10" y="63"/>
                  </a:cubicBezTo>
                  <a:cubicBezTo>
                    <a:pt x="10" y="72"/>
                    <a:pt x="1" y="72"/>
                    <a:pt x="1" y="81"/>
                  </a:cubicBezTo>
                  <a:cubicBezTo>
                    <a:pt x="1" y="81"/>
                    <a:pt x="1" y="89"/>
                    <a:pt x="1" y="89"/>
                  </a:cubicBezTo>
                  <a:cubicBezTo>
                    <a:pt x="1" y="98"/>
                    <a:pt x="1" y="116"/>
                    <a:pt x="1" y="125"/>
                  </a:cubicBezTo>
                  <a:lnTo>
                    <a:pt x="1" y="2917"/>
                  </a:lnTo>
                  <a:cubicBezTo>
                    <a:pt x="1" y="2998"/>
                    <a:pt x="45" y="3078"/>
                    <a:pt x="126" y="3123"/>
                  </a:cubicBezTo>
                  <a:lnTo>
                    <a:pt x="2561" y="4363"/>
                  </a:lnTo>
                  <a:lnTo>
                    <a:pt x="2579" y="4372"/>
                  </a:lnTo>
                  <a:lnTo>
                    <a:pt x="2597" y="4372"/>
                  </a:lnTo>
                  <a:cubicBezTo>
                    <a:pt x="2597" y="4372"/>
                    <a:pt x="2597" y="4380"/>
                    <a:pt x="2606" y="4380"/>
                  </a:cubicBezTo>
                  <a:lnTo>
                    <a:pt x="2633" y="4380"/>
                  </a:lnTo>
                  <a:cubicBezTo>
                    <a:pt x="2641" y="4389"/>
                    <a:pt x="2650" y="4389"/>
                    <a:pt x="2659" y="4389"/>
                  </a:cubicBezTo>
                  <a:lnTo>
                    <a:pt x="2659" y="133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" name="Google Shape;3171;p63">
              <a:extLst>
                <a:ext uri="{FF2B5EF4-FFF2-40B4-BE49-F238E27FC236}">
                  <a16:creationId xmlns:a16="http://schemas.microsoft.com/office/drawing/2014/main" id="{850769BB-4BD3-4184-883D-E553597BA8B7}"/>
                </a:ext>
              </a:extLst>
            </p:cNvPr>
            <p:cNvSpPr/>
            <p:nvPr/>
          </p:nvSpPr>
          <p:spPr>
            <a:xfrm>
              <a:off x="4206925" y="1605925"/>
              <a:ext cx="66700" cy="109750"/>
            </a:xfrm>
            <a:custGeom>
              <a:avLst/>
              <a:gdLst/>
              <a:ahLst/>
              <a:cxnLst/>
              <a:rect l="l" t="t" r="r" b="b"/>
              <a:pathLst>
                <a:path w="2668" h="4390" extrusionOk="0">
                  <a:moveTo>
                    <a:pt x="2632" y="0"/>
                  </a:moveTo>
                  <a:lnTo>
                    <a:pt x="0" y="1338"/>
                  </a:lnTo>
                  <a:lnTo>
                    <a:pt x="0" y="4389"/>
                  </a:lnTo>
                  <a:cubicBezTo>
                    <a:pt x="18" y="4389"/>
                    <a:pt x="27" y="4389"/>
                    <a:pt x="36" y="4380"/>
                  </a:cubicBezTo>
                  <a:lnTo>
                    <a:pt x="63" y="4380"/>
                  </a:lnTo>
                  <a:cubicBezTo>
                    <a:pt x="63" y="4380"/>
                    <a:pt x="72" y="4372"/>
                    <a:pt x="72" y="4372"/>
                  </a:cubicBezTo>
                  <a:lnTo>
                    <a:pt x="89" y="4372"/>
                  </a:lnTo>
                  <a:cubicBezTo>
                    <a:pt x="98" y="4363"/>
                    <a:pt x="98" y="4363"/>
                    <a:pt x="107" y="4363"/>
                  </a:cubicBezTo>
                  <a:lnTo>
                    <a:pt x="2543" y="3123"/>
                  </a:lnTo>
                  <a:cubicBezTo>
                    <a:pt x="2623" y="3087"/>
                    <a:pt x="2668" y="2998"/>
                    <a:pt x="2668" y="2917"/>
                  </a:cubicBezTo>
                  <a:lnTo>
                    <a:pt x="2668" y="125"/>
                  </a:lnTo>
                  <a:cubicBezTo>
                    <a:pt x="2668" y="116"/>
                    <a:pt x="2668" y="98"/>
                    <a:pt x="2668" y="89"/>
                  </a:cubicBezTo>
                  <a:cubicBezTo>
                    <a:pt x="2668" y="89"/>
                    <a:pt x="2668" y="81"/>
                    <a:pt x="2668" y="81"/>
                  </a:cubicBezTo>
                  <a:cubicBezTo>
                    <a:pt x="2659" y="72"/>
                    <a:pt x="2659" y="63"/>
                    <a:pt x="2659" y="63"/>
                  </a:cubicBezTo>
                  <a:cubicBezTo>
                    <a:pt x="2659" y="54"/>
                    <a:pt x="2659" y="54"/>
                    <a:pt x="2659" y="45"/>
                  </a:cubicBezTo>
                  <a:cubicBezTo>
                    <a:pt x="2650" y="45"/>
                    <a:pt x="2650" y="36"/>
                    <a:pt x="2650" y="27"/>
                  </a:cubicBezTo>
                  <a:cubicBezTo>
                    <a:pt x="2650" y="27"/>
                    <a:pt x="2650" y="27"/>
                    <a:pt x="2641" y="18"/>
                  </a:cubicBezTo>
                  <a:cubicBezTo>
                    <a:pt x="2641" y="18"/>
                    <a:pt x="2641" y="9"/>
                    <a:pt x="26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172;p63">
              <a:extLst>
                <a:ext uri="{FF2B5EF4-FFF2-40B4-BE49-F238E27FC236}">
                  <a16:creationId xmlns:a16="http://schemas.microsoft.com/office/drawing/2014/main" id="{2B7E53DF-4717-4E94-805A-4DCF54DBA079}"/>
                </a:ext>
              </a:extLst>
            </p:cNvPr>
            <p:cNvSpPr/>
            <p:nvPr/>
          </p:nvSpPr>
          <p:spPr>
            <a:xfrm>
              <a:off x="4006425" y="1734825"/>
              <a:ext cx="401250" cy="49975"/>
            </a:xfrm>
            <a:custGeom>
              <a:avLst/>
              <a:gdLst/>
              <a:ahLst/>
              <a:cxnLst/>
              <a:rect l="l" t="t" r="r" b="b"/>
              <a:pathLst>
                <a:path w="16050" h="1999" extrusionOk="0">
                  <a:moveTo>
                    <a:pt x="241" y="1"/>
                  </a:moveTo>
                  <a:cubicBezTo>
                    <a:pt x="107" y="1"/>
                    <a:pt x="0" y="108"/>
                    <a:pt x="0" y="233"/>
                  </a:cubicBezTo>
                  <a:cubicBezTo>
                    <a:pt x="9" y="1214"/>
                    <a:pt x="803" y="1999"/>
                    <a:pt x="1784" y="1999"/>
                  </a:cubicBezTo>
                  <a:lnTo>
                    <a:pt x="14265" y="1999"/>
                  </a:lnTo>
                  <a:cubicBezTo>
                    <a:pt x="15255" y="1999"/>
                    <a:pt x="16049" y="1205"/>
                    <a:pt x="16049" y="233"/>
                  </a:cubicBezTo>
                  <a:cubicBezTo>
                    <a:pt x="16049" y="170"/>
                    <a:pt x="16031" y="108"/>
                    <a:pt x="15987" y="63"/>
                  </a:cubicBezTo>
                  <a:cubicBezTo>
                    <a:pt x="15942" y="18"/>
                    <a:pt x="15880" y="1"/>
                    <a:pt x="158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" name="Google Shape;3173;p63">
              <a:extLst>
                <a:ext uri="{FF2B5EF4-FFF2-40B4-BE49-F238E27FC236}">
                  <a16:creationId xmlns:a16="http://schemas.microsoft.com/office/drawing/2014/main" id="{13FF87D5-21AB-4C6F-B3CB-F5C16BBF0E60}"/>
                </a:ext>
              </a:extLst>
            </p:cNvPr>
            <p:cNvSpPr/>
            <p:nvPr/>
          </p:nvSpPr>
          <p:spPr>
            <a:xfrm>
              <a:off x="4329575" y="1734825"/>
              <a:ext cx="77875" cy="49975"/>
            </a:xfrm>
            <a:custGeom>
              <a:avLst/>
              <a:gdLst/>
              <a:ahLst/>
              <a:cxnLst/>
              <a:rect l="l" t="t" r="r" b="b"/>
              <a:pathLst>
                <a:path w="3115" h="1999" extrusionOk="0">
                  <a:moveTo>
                    <a:pt x="1544" y="1"/>
                  </a:moveTo>
                  <a:cubicBezTo>
                    <a:pt x="1633" y="1"/>
                    <a:pt x="1732" y="54"/>
                    <a:pt x="1767" y="161"/>
                  </a:cubicBezTo>
                  <a:cubicBezTo>
                    <a:pt x="1767" y="179"/>
                    <a:pt x="1776" y="206"/>
                    <a:pt x="1776" y="233"/>
                  </a:cubicBezTo>
                  <a:cubicBezTo>
                    <a:pt x="1776" y="1205"/>
                    <a:pt x="982" y="1999"/>
                    <a:pt x="1" y="1999"/>
                  </a:cubicBezTo>
                  <a:lnTo>
                    <a:pt x="1348" y="1999"/>
                  </a:lnTo>
                  <a:cubicBezTo>
                    <a:pt x="2320" y="1999"/>
                    <a:pt x="3114" y="1205"/>
                    <a:pt x="3114" y="233"/>
                  </a:cubicBezTo>
                  <a:cubicBezTo>
                    <a:pt x="3114" y="170"/>
                    <a:pt x="3088" y="108"/>
                    <a:pt x="3043" y="63"/>
                  </a:cubicBezTo>
                  <a:cubicBezTo>
                    <a:pt x="3007" y="18"/>
                    <a:pt x="2945" y="1"/>
                    <a:pt x="2882" y="1"/>
                  </a:cubicBezTo>
                  <a:close/>
                </a:path>
              </a:pathLst>
            </a:custGeom>
            <a:solidFill>
              <a:srgbClr val="000000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174;p63">
              <a:extLst>
                <a:ext uri="{FF2B5EF4-FFF2-40B4-BE49-F238E27FC236}">
                  <a16:creationId xmlns:a16="http://schemas.microsoft.com/office/drawing/2014/main" id="{73D37BDD-88B8-4223-9843-4E000C052DBC}"/>
                </a:ext>
              </a:extLst>
            </p:cNvPr>
            <p:cNvSpPr/>
            <p:nvPr/>
          </p:nvSpPr>
          <p:spPr>
            <a:xfrm>
              <a:off x="4157175" y="1734825"/>
              <a:ext cx="99950" cy="31250"/>
            </a:xfrm>
            <a:custGeom>
              <a:avLst/>
              <a:gdLst/>
              <a:ahLst/>
              <a:cxnLst/>
              <a:rect l="l" t="t" r="r" b="b"/>
              <a:pathLst>
                <a:path w="3998" h="1250" extrusionOk="0">
                  <a:moveTo>
                    <a:pt x="233" y="1"/>
                  </a:moveTo>
                  <a:cubicBezTo>
                    <a:pt x="108" y="1"/>
                    <a:pt x="1" y="99"/>
                    <a:pt x="1" y="233"/>
                  </a:cubicBezTo>
                  <a:cubicBezTo>
                    <a:pt x="1" y="795"/>
                    <a:pt x="456" y="1250"/>
                    <a:pt x="1018" y="1250"/>
                  </a:cubicBezTo>
                  <a:lnTo>
                    <a:pt x="2981" y="1250"/>
                  </a:lnTo>
                  <a:cubicBezTo>
                    <a:pt x="3543" y="1250"/>
                    <a:pt x="3998" y="795"/>
                    <a:pt x="3998" y="233"/>
                  </a:cubicBezTo>
                  <a:cubicBezTo>
                    <a:pt x="3998" y="99"/>
                    <a:pt x="3890" y="1"/>
                    <a:pt x="37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175;p63">
              <a:extLst>
                <a:ext uri="{FF2B5EF4-FFF2-40B4-BE49-F238E27FC236}">
                  <a16:creationId xmlns:a16="http://schemas.microsoft.com/office/drawing/2014/main" id="{A59308E8-1A98-4E5B-B441-4870831C2813}"/>
                </a:ext>
              </a:extLst>
            </p:cNvPr>
            <p:cNvSpPr/>
            <p:nvPr/>
          </p:nvSpPr>
          <p:spPr>
            <a:xfrm>
              <a:off x="4179050" y="1571800"/>
              <a:ext cx="94125" cy="47975"/>
            </a:xfrm>
            <a:custGeom>
              <a:avLst/>
              <a:gdLst/>
              <a:ahLst/>
              <a:cxnLst/>
              <a:rect l="l" t="t" r="r" b="b"/>
              <a:pathLst>
                <a:path w="3765" h="1919" extrusionOk="0">
                  <a:moveTo>
                    <a:pt x="1121" y="0"/>
                  </a:moveTo>
                  <a:cubicBezTo>
                    <a:pt x="1084" y="0"/>
                    <a:pt x="1048" y="9"/>
                    <a:pt x="1017" y="27"/>
                  </a:cubicBezTo>
                  <a:lnTo>
                    <a:pt x="0" y="553"/>
                  </a:lnTo>
                  <a:lnTo>
                    <a:pt x="2676" y="1918"/>
                  </a:lnTo>
                  <a:lnTo>
                    <a:pt x="2801" y="1856"/>
                  </a:lnTo>
                  <a:lnTo>
                    <a:pt x="3765" y="1365"/>
                  </a:lnTo>
                  <a:cubicBezTo>
                    <a:pt x="3765" y="1356"/>
                    <a:pt x="3765" y="1356"/>
                    <a:pt x="3765" y="1356"/>
                  </a:cubicBezTo>
                  <a:cubicBezTo>
                    <a:pt x="3756" y="1347"/>
                    <a:pt x="3756" y="1347"/>
                    <a:pt x="3747" y="1339"/>
                  </a:cubicBezTo>
                  <a:cubicBezTo>
                    <a:pt x="3747" y="1339"/>
                    <a:pt x="3747" y="1330"/>
                    <a:pt x="3738" y="1330"/>
                  </a:cubicBezTo>
                  <a:cubicBezTo>
                    <a:pt x="3738" y="1321"/>
                    <a:pt x="3738" y="1321"/>
                    <a:pt x="3729" y="1312"/>
                  </a:cubicBezTo>
                  <a:cubicBezTo>
                    <a:pt x="3729" y="1312"/>
                    <a:pt x="3720" y="1312"/>
                    <a:pt x="3720" y="1303"/>
                  </a:cubicBezTo>
                  <a:cubicBezTo>
                    <a:pt x="3711" y="1303"/>
                    <a:pt x="3711" y="1303"/>
                    <a:pt x="3702" y="1294"/>
                  </a:cubicBezTo>
                  <a:cubicBezTo>
                    <a:pt x="3702" y="1294"/>
                    <a:pt x="3702" y="1294"/>
                    <a:pt x="3693" y="1285"/>
                  </a:cubicBezTo>
                  <a:lnTo>
                    <a:pt x="3685" y="1285"/>
                  </a:lnTo>
                  <a:cubicBezTo>
                    <a:pt x="3685" y="1285"/>
                    <a:pt x="3685" y="1276"/>
                    <a:pt x="3676" y="1276"/>
                  </a:cubicBezTo>
                  <a:lnTo>
                    <a:pt x="1231" y="27"/>
                  </a:lnTo>
                  <a:cubicBezTo>
                    <a:pt x="1196" y="9"/>
                    <a:pt x="1158" y="0"/>
                    <a:pt x="1121" y="0"/>
                  </a:cubicBezTo>
                  <a:close/>
                </a:path>
              </a:pathLst>
            </a:custGeom>
            <a:solidFill>
              <a:srgbClr val="000000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176;p63">
              <a:extLst>
                <a:ext uri="{FF2B5EF4-FFF2-40B4-BE49-F238E27FC236}">
                  <a16:creationId xmlns:a16="http://schemas.microsoft.com/office/drawing/2014/main" id="{B22529C8-3426-4F03-B738-DABC47E11E40}"/>
                </a:ext>
              </a:extLst>
            </p:cNvPr>
            <p:cNvSpPr/>
            <p:nvPr/>
          </p:nvSpPr>
          <p:spPr>
            <a:xfrm>
              <a:off x="4246175" y="1605475"/>
              <a:ext cx="28350" cy="91475"/>
            </a:xfrm>
            <a:custGeom>
              <a:avLst/>
              <a:gdLst/>
              <a:ahLst/>
              <a:cxnLst/>
              <a:rect l="l" t="t" r="r" b="b"/>
              <a:pathLst>
                <a:path w="1134" h="3659" extrusionOk="0">
                  <a:moveTo>
                    <a:pt x="1098" y="0"/>
                  </a:moveTo>
                  <a:lnTo>
                    <a:pt x="0" y="554"/>
                  </a:lnTo>
                  <a:lnTo>
                    <a:pt x="0" y="3658"/>
                  </a:lnTo>
                  <a:lnTo>
                    <a:pt x="1026" y="3132"/>
                  </a:lnTo>
                  <a:cubicBezTo>
                    <a:pt x="1089" y="3087"/>
                    <a:pt x="1133" y="3016"/>
                    <a:pt x="1133" y="2944"/>
                  </a:cubicBezTo>
                  <a:lnTo>
                    <a:pt x="1133" y="125"/>
                  </a:lnTo>
                  <a:cubicBezTo>
                    <a:pt x="1133" y="107"/>
                    <a:pt x="1133" y="99"/>
                    <a:pt x="1124" y="90"/>
                  </a:cubicBezTo>
                  <a:cubicBezTo>
                    <a:pt x="1124" y="90"/>
                    <a:pt x="1124" y="81"/>
                    <a:pt x="1124" y="81"/>
                  </a:cubicBezTo>
                  <a:cubicBezTo>
                    <a:pt x="1124" y="72"/>
                    <a:pt x="1124" y="63"/>
                    <a:pt x="1124" y="63"/>
                  </a:cubicBezTo>
                  <a:cubicBezTo>
                    <a:pt x="1124" y="54"/>
                    <a:pt x="1116" y="54"/>
                    <a:pt x="1116" y="45"/>
                  </a:cubicBezTo>
                  <a:cubicBezTo>
                    <a:pt x="1116" y="45"/>
                    <a:pt x="1116" y="36"/>
                    <a:pt x="1107" y="27"/>
                  </a:cubicBezTo>
                  <a:cubicBezTo>
                    <a:pt x="1107" y="27"/>
                    <a:pt x="1107" y="18"/>
                    <a:pt x="1107" y="18"/>
                  </a:cubicBezTo>
                  <a:cubicBezTo>
                    <a:pt x="1107" y="9"/>
                    <a:pt x="1098" y="9"/>
                    <a:pt x="1098" y="0"/>
                  </a:cubicBezTo>
                  <a:close/>
                </a:path>
              </a:pathLst>
            </a:custGeom>
            <a:solidFill>
              <a:srgbClr val="000000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8163;p75">
            <a:extLst>
              <a:ext uri="{FF2B5EF4-FFF2-40B4-BE49-F238E27FC236}">
                <a16:creationId xmlns:a16="http://schemas.microsoft.com/office/drawing/2014/main" id="{C3346A34-B3DF-44CC-A5C7-C498DABBB656}"/>
              </a:ext>
            </a:extLst>
          </p:cNvPr>
          <p:cNvGrpSpPr/>
          <p:nvPr/>
        </p:nvGrpSpPr>
        <p:grpSpPr>
          <a:xfrm>
            <a:off x="4698373" y="1162807"/>
            <a:ext cx="569174" cy="538156"/>
            <a:chOff x="6863329" y="2297710"/>
            <a:chExt cx="391460" cy="370127"/>
          </a:xfrm>
        </p:grpSpPr>
        <p:sp>
          <p:nvSpPr>
            <p:cNvPr id="147" name="Google Shape;8164;p75">
              <a:extLst>
                <a:ext uri="{FF2B5EF4-FFF2-40B4-BE49-F238E27FC236}">
                  <a16:creationId xmlns:a16="http://schemas.microsoft.com/office/drawing/2014/main" id="{17C7B69F-52DF-4A57-9E2E-EEB4CBA6CBCE}"/>
                </a:ext>
              </a:extLst>
            </p:cNvPr>
            <p:cNvSpPr/>
            <p:nvPr/>
          </p:nvSpPr>
          <p:spPr>
            <a:xfrm>
              <a:off x="6979033" y="2297710"/>
              <a:ext cx="272603" cy="342961"/>
            </a:xfrm>
            <a:custGeom>
              <a:avLst/>
              <a:gdLst/>
              <a:ahLst/>
              <a:cxnLst/>
              <a:rect l="l" t="t" r="r" b="b"/>
              <a:pathLst>
                <a:path w="10376" h="13054" extrusionOk="0">
                  <a:moveTo>
                    <a:pt x="3589" y="0"/>
                  </a:moveTo>
                  <a:cubicBezTo>
                    <a:pt x="3379" y="0"/>
                    <a:pt x="3193" y="25"/>
                    <a:pt x="3060" y="48"/>
                  </a:cubicBezTo>
                  <a:cubicBezTo>
                    <a:pt x="2942" y="69"/>
                    <a:pt x="2851" y="180"/>
                    <a:pt x="2851" y="305"/>
                  </a:cubicBezTo>
                  <a:lnTo>
                    <a:pt x="2851" y="3468"/>
                  </a:lnTo>
                  <a:lnTo>
                    <a:pt x="1" y="7089"/>
                  </a:lnTo>
                  <a:lnTo>
                    <a:pt x="1" y="12270"/>
                  </a:lnTo>
                  <a:lnTo>
                    <a:pt x="1554" y="13054"/>
                  </a:lnTo>
                  <a:lnTo>
                    <a:pt x="8525" y="13054"/>
                  </a:lnTo>
                  <a:cubicBezTo>
                    <a:pt x="9101" y="13054"/>
                    <a:pt x="9573" y="12596"/>
                    <a:pt x="9587" y="12027"/>
                  </a:cubicBezTo>
                  <a:cubicBezTo>
                    <a:pt x="9587" y="11521"/>
                    <a:pt x="9233" y="11091"/>
                    <a:pt x="8740" y="11001"/>
                  </a:cubicBezTo>
                  <a:lnTo>
                    <a:pt x="8740" y="10980"/>
                  </a:lnTo>
                  <a:lnTo>
                    <a:pt x="8803" y="10980"/>
                  </a:lnTo>
                  <a:cubicBezTo>
                    <a:pt x="9351" y="10973"/>
                    <a:pt x="9802" y="10550"/>
                    <a:pt x="9836" y="10009"/>
                  </a:cubicBezTo>
                  <a:cubicBezTo>
                    <a:pt x="9864" y="9461"/>
                    <a:pt x="9476" y="8982"/>
                    <a:pt x="8935" y="8913"/>
                  </a:cubicBezTo>
                  <a:lnTo>
                    <a:pt x="8935" y="8899"/>
                  </a:lnTo>
                  <a:cubicBezTo>
                    <a:pt x="8976" y="8899"/>
                    <a:pt x="9025" y="8906"/>
                    <a:pt x="9066" y="8906"/>
                  </a:cubicBezTo>
                  <a:cubicBezTo>
                    <a:pt x="9621" y="8899"/>
                    <a:pt x="10079" y="8455"/>
                    <a:pt x="10093" y="7900"/>
                  </a:cubicBezTo>
                  <a:cubicBezTo>
                    <a:pt x="10114" y="7345"/>
                    <a:pt x="9684" y="6874"/>
                    <a:pt x="9129" y="6832"/>
                  </a:cubicBezTo>
                  <a:lnTo>
                    <a:pt x="9129" y="6811"/>
                  </a:lnTo>
                  <a:cubicBezTo>
                    <a:pt x="9196" y="6824"/>
                    <a:pt x="9262" y="6830"/>
                    <a:pt x="9328" y="6830"/>
                  </a:cubicBezTo>
                  <a:cubicBezTo>
                    <a:pt x="9897" y="6830"/>
                    <a:pt x="10375" y="6361"/>
                    <a:pt x="10356" y="5764"/>
                  </a:cubicBezTo>
                  <a:cubicBezTo>
                    <a:pt x="10336" y="5202"/>
                    <a:pt x="9871" y="4758"/>
                    <a:pt x="9302" y="4758"/>
                  </a:cubicBezTo>
                  <a:lnTo>
                    <a:pt x="5439" y="4758"/>
                  </a:lnTo>
                  <a:lnTo>
                    <a:pt x="5439" y="2171"/>
                  </a:lnTo>
                  <a:cubicBezTo>
                    <a:pt x="5439" y="324"/>
                    <a:pt x="4356" y="0"/>
                    <a:pt x="35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8165;p75">
              <a:extLst>
                <a:ext uri="{FF2B5EF4-FFF2-40B4-BE49-F238E27FC236}">
                  <a16:creationId xmlns:a16="http://schemas.microsoft.com/office/drawing/2014/main" id="{159B0821-7AAA-454D-A314-5D98D8D86A83}"/>
                </a:ext>
              </a:extLst>
            </p:cNvPr>
            <p:cNvSpPr/>
            <p:nvPr/>
          </p:nvSpPr>
          <p:spPr>
            <a:xfrm>
              <a:off x="6979033" y="2606386"/>
              <a:ext cx="255342" cy="34286"/>
            </a:xfrm>
            <a:custGeom>
              <a:avLst/>
              <a:gdLst/>
              <a:ahLst/>
              <a:cxnLst/>
              <a:rect l="l" t="t" r="r" b="b"/>
              <a:pathLst>
                <a:path w="9719" h="1305" extrusionOk="0">
                  <a:moveTo>
                    <a:pt x="1" y="1"/>
                  </a:moveTo>
                  <a:lnTo>
                    <a:pt x="1" y="521"/>
                  </a:lnTo>
                  <a:lnTo>
                    <a:pt x="1554" y="1305"/>
                  </a:lnTo>
                  <a:lnTo>
                    <a:pt x="8546" y="1305"/>
                  </a:lnTo>
                  <a:cubicBezTo>
                    <a:pt x="9226" y="1298"/>
                    <a:pt x="9718" y="660"/>
                    <a:pt x="9552" y="8"/>
                  </a:cubicBezTo>
                  <a:lnTo>
                    <a:pt x="9552" y="8"/>
                  </a:lnTo>
                  <a:cubicBezTo>
                    <a:pt x="9434" y="465"/>
                    <a:pt x="9018" y="778"/>
                    <a:pt x="8546" y="785"/>
                  </a:cubicBezTo>
                  <a:lnTo>
                    <a:pt x="1554" y="7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8166;p75">
              <a:extLst>
                <a:ext uri="{FF2B5EF4-FFF2-40B4-BE49-F238E27FC236}">
                  <a16:creationId xmlns:a16="http://schemas.microsoft.com/office/drawing/2014/main" id="{5EBFA3E2-1759-4CB9-9CA6-F9B10BEF3F2F}"/>
                </a:ext>
              </a:extLst>
            </p:cNvPr>
            <p:cNvSpPr/>
            <p:nvPr/>
          </p:nvSpPr>
          <p:spPr>
            <a:xfrm>
              <a:off x="7176392" y="2552081"/>
              <a:ext cx="64709" cy="34102"/>
            </a:xfrm>
            <a:custGeom>
              <a:avLst/>
              <a:gdLst/>
              <a:ahLst/>
              <a:cxnLst/>
              <a:rect l="l" t="t" r="r" b="b"/>
              <a:pathLst>
                <a:path w="2463" h="1298" extrusionOk="0">
                  <a:moveTo>
                    <a:pt x="2296" y="1"/>
                  </a:moveTo>
                  <a:cubicBezTo>
                    <a:pt x="2179" y="459"/>
                    <a:pt x="1769" y="778"/>
                    <a:pt x="1298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298" y="1298"/>
                  </a:lnTo>
                  <a:cubicBezTo>
                    <a:pt x="1970" y="1291"/>
                    <a:pt x="2463" y="653"/>
                    <a:pt x="2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8167;p75">
              <a:extLst>
                <a:ext uri="{FF2B5EF4-FFF2-40B4-BE49-F238E27FC236}">
                  <a16:creationId xmlns:a16="http://schemas.microsoft.com/office/drawing/2014/main" id="{AFB04FF7-9FA0-4EB7-9225-79192A2C13F4}"/>
                </a:ext>
              </a:extLst>
            </p:cNvPr>
            <p:cNvSpPr/>
            <p:nvPr/>
          </p:nvSpPr>
          <p:spPr>
            <a:xfrm>
              <a:off x="7176392" y="2497591"/>
              <a:ext cx="71461" cy="34102"/>
            </a:xfrm>
            <a:custGeom>
              <a:avLst/>
              <a:gdLst/>
              <a:ahLst/>
              <a:cxnLst/>
              <a:rect l="l" t="t" r="r" b="b"/>
              <a:pathLst>
                <a:path w="2720" h="1298" extrusionOk="0">
                  <a:moveTo>
                    <a:pt x="2560" y="1"/>
                  </a:moveTo>
                  <a:lnTo>
                    <a:pt x="2560" y="1"/>
                  </a:lnTo>
                  <a:cubicBezTo>
                    <a:pt x="2435" y="459"/>
                    <a:pt x="2026" y="778"/>
                    <a:pt x="1554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554" y="1298"/>
                  </a:lnTo>
                  <a:cubicBezTo>
                    <a:pt x="2227" y="1291"/>
                    <a:pt x="2720" y="660"/>
                    <a:pt x="25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8168;p75">
              <a:extLst>
                <a:ext uri="{FF2B5EF4-FFF2-40B4-BE49-F238E27FC236}">
                  <a16:creationId xmlns:a16="http://schemas.microsoft.com/office/drawing/2014/main" id="{3745C3A5-2AE9-44D9-B48B-DE4966B14C17}"/>
                </a:ext>
              </a:extLst>
            </p:cNvPr>
            <p:cNvSpPr/>
            <p:nvPr/>
          </p:nvSpPr>
          <p:spPr>
            <a:xfrm>
              <a:off x="7176392" y="2443286"/>
              <a:ext cx="78397" cy="33944"/>
            </a:xfrm>
            <a:custGeom>
              <a:avLst/>
              <a:gdLst/>
              <a:ahLst/>
              <a:cxnLst/>
              <a:rect l="l" t="t" r="r" b="b"/>
              <a:pathLst>
                <a:path w="2984" h="1292" extrusionOk="0">
                  <a:moveTo>
                    <a:pt x="2817" y="1"/>
                  </a:moveTo>
                  <a:lnTo>
                    <a:pt x="2817" y="1"/>
                  </a:lnTo>
                  <a:cubicBezTo>
                    <a:pt x="2699" y="452"/>
                    <a:pt x="2283" y="771"/>
                    <a:pt x="1811" y="771"/>
                  </a:cubicBezTo>
                  <a:lnTo>
                    <a:pt x="1" y="771"/>
                  </a:lnTo>
                  <a:lnTo>
                    <a:pt x="1" y="1291"/>
                  </a:lnTo>
                  <a:lnTo>
                    <a:pt x="1811" y="1291"/>
                  </a:lnTo>
                  <a:cubicBezTo>
                    <a:pt x="2491" y="1291"/>
                    <a:pt x="2983" y="653"/>
                    <a:pt x="281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8169;p75">
              <a:extLst>
                <a:ext uri="{FF2B5EF4-FFF2-40B4-BE49-F238E27FC236}">
                  <a16:creationId xmlns:a16="http://schemas.microsoft.com/office/drawing/2014/main" id="{C5C64B90-74C7-4D54-9F43-255A23E5C751}"/>
                </a:ext>
              </a:extLst>
            </p:cNvPr>
            <p:cNvSpPr/>
            <p:nvPr/>
          </p:nvSpPr>
          <p:spPr>
            <a:xfrm>
              <a:off x="6863329" y="2450038"/>
              <a:ext cx="122666" cy="217799"/>
            </a:xfrm>
            <a:custGeom>
              <a:avLst/>
              <a:gdLst/>
              <a:ahLst/>
              <a:cxnLst/>
              <a:rect l="l" t="t" r="r" b="b"/>
              <a:pathLst>
                <a:path w="4669" h="8290" extrusionOk="0">
                  <a:moveTo>
                    <a:pt x="3897" y="0"/>
                  </a:moveTo>
                  <a:cubicBezTo>
                    <a:pt x="3893" y="0"/>
                    <a:pt x="3889" y="0"/>
                    <a:pt x="3884" y="1"/>
                  </a:cubicBezTo>
                  <a:lnTo>
                    <a:pt x="777" y="1"/>
                  </a:lnTo>
                  <a:cubicBezTo>
                    <a:pt x="347" y="1"/>
                    <a:pt x="0" y="347"/>
                    <a:pt x="0" y="777"/>
                  </a:cubicBezTo>
                  <a:lnTo>
                    <a:pt x="0" y="7512"/>
                  </a:lnTo>
                  <a:cubicBezTo>
                    <a:pt x="0" y="7942"/>
                    <a:pt x="347" y="8289"/>
                    <a:pt x="777" y="8289"/>
                  </a:cubicBezTo>
                  <a:lnTo>
                    <a:pt x="3884" y="8289"/>
                  </a:lnTo>
                  <a:cubicBezTo>
                    <a:pt x="4321" y="8289"/>
                    <a:pt x="4668" y="7942"/>
                    <a:pt x="4668" y="7512"/>
                  </a:cubicBezTo>
                  <a:lnTo>
                    <a:pt x="4668" y="777"/>
                  </a:lnTo>
                  <a:cubicBezTo>
                    <a:pt x="4668" y="351"/>
                    <a:pt x="4321" y="0"/>
                    <a:pt x="389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8170;p75">
              <a:extLst>
                <a:ext uri="{FF2B5EF4-FFF2-40B4-BE49-F238E27FC236}">
                  <a16:creationId xmlns:a16="http://schemas.microsoft.com/office/drawing/2014/main" id="{F27D1F98-A086-4FBA-B80C-A6071494576C}"/>
                </a:ext>
              </a:extLst>
            </p:cNvPr>
            <p:cNvSpPr/>
            <p:nvPr/>
          </p:nvSpPr>
          <p:spPr>
            <a:xfrm>
              <a:off x="6863329" y="2449854"/>
              <a:ext cx="41011" cy="217983"/>
            </a:xfrm>
            <a:custGeom>
              <a:avLst/>
              <a:gdLst/>
              <a:ahLst/>
              <a:cxnLst/>
              <a:rect l="l" t="t" r="r" b="b"/>
              <a:pathLst>
                <a:path w="1561" h="8297" extrusionOk="0">
                  <a:moveTo>
                    <a:pt x="777" y="1"/>
                  </a:moveTo>
                  <a:cubicBezTo>
                    <a:pt x="347" y="1"/>
                    <a:pt x="0" y="347"/>
                    <a:pt x="0" y="784"/>
                  </a:cubicBezTo>
                  <a:lnTo>
                    <a:pt x="0" y="7519"/>
                  </a:lnTo>
                  <a:cubicBezTo>
                    <a:pt x="0" y="7949"/>
                    <a:pt x="347" y="8296"/>
                    <a:pt x="777" y="8296"/>
                  </a:cubicBezTo>
                  <a:lnTo>
                    <a:pt x="1561" y="8296"/>
                  </a:lnTo>
                  <a:cubicBezTo>
                    <a:pt x="1131" y="8296"/>
                    <a:pt x="777" y="7949"/>
                    <a:pt x="777" y="7519"/>
                  </a:cubicBezTo>
                  <a:lnTo>
                    <a:pt x="777" y="784"/>
                  </a:lnTo>
                  <a:cubicBezTo>
                    <a:pt x="777" y="347"/>
                    <a:pt x="1131" y="1"/>
                    <a:pt x="15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8171;p75">
              <a:extLst>
                <a:ext uri="{FF2B5EF4-FFF2-40B4-BE49-F238E27FC236}">
                  <a16:creationId xmlns:a16="http://schemas.microsoft.com/office/drawing/2014/main" id="{FC97AC23-DFB9-4159-9C4E-BD22E85CB996}"/>
                </a:ext>
              </a:extLst>
            </p:cNvPr>
            <p:cNvSpPr/>
            <p:nvPr/>
          </p:nvSpPr>
          <p:spPr>
            <a:xfrm>
              <a:off x="6917818" y="2599660"/>
              <a:ext cx="40827" cy="40827"/>
            </a:xfrm>
            <a:custGeom>
              <a:avLst/>
              <a:gdLst/>
              <a:ahLst/>
              <a:cxnLst/>
              <a:rect l="l" t="t" r="r" b="b"/>
              <a:pathLst>
                <a:path w="1554" h="1554" extrusionOk="0">
                  <a:moveTo>
                    <a:pt x="777" y="0"/>
                  </a:moveTo>
                  <a:cubicBezTo>
                    <a:pt x="347" y="0"/>
                    <a:pt x="0" y="347"/>
                    <a:pt x="0" y="777"/>
                  </a:cubicBezTo>
                  <a:cubicBezTo>
                    <a:pt x="0" y="1207"/>
                    <a:pt x="347" y="1554"/>
                    <a:pt x="777" y="1554"/>
                  </a:cubicBezTo>
                  <a:cubicBezTo>
                    <a:pt x="1207" y="1554"/>
                    <a:pt x="1554" y="1207"/>
                    <a:pt x="1554" y="777"/>
                  </a:cubicBezTo>
                  <a:cubicBezTo>
                    <a:pt x="1554" y="347"/>
                    <a:pt x="1207" y="0"/>
                    <a:pt x="7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8172;p75">
              <a:extLst>
                <a:ext uri="{FF2B5EF4-FFF2-40B4-BE49-F238E27FC236}">
                  <a16:creationId xmlns:a16="http://schemas.microsoft.com/office/drawing/2014/main" id="{0B9C8DFD-5BDC-4B70-8B30-21E7B4323F94}"/>
                </a:ext>
              </a:extLst>
            </p:cNvPr>
            <p:cNvSpPr/>
            <p:nvPr/>
          </p:nvSpPr>
          <p:spPr>
            <a:xfrm>
              <a:off x="6924544" y="2606386"/>
              <a:ext cx="27376" cy="27376"/>
            </a:xfrm>
            <a:custGeom>
              <a:avLst/>
              <a:gdLst/>
              <a:ahLst/>
              <a:cxnLst/>
              <a:rect l="l" t="t" r="r" b="b"/>
              <a:pathLst>
                <a:path w="1042" h="1042" extrusionOk="0">
                  <a:moveTo>
                    <a:pt x="521" y="1"/>
                  </a:moveTo>
                  <a:cubicBezTo>
                    <a:pt x="237" y="1"/>
                    <a:pt x="1" y="237"/>
                    <a:pt x="1" y="521"/>
                  </a:cubicBezTo>
                  <a:cubicBezTo>
                    <a:pt x="1" y="805"/>
                    <a:pt x="237" y="1041"/>
                    <a:pt x="521" y="1041"/>
                  </a:cubicBezTo>
                  <a:cubicBezTo>
                    <a:pt x="805" y="1041"/>
                    <a:pt x="1041" y="805"/>
                    <a:pt x="1041" y="521"/>
                  </a:cubicBezTo>
                  <a:cubicBezTo>
                    <a:pt x="1041" y="237"/>
                    <a:pt x="805" y="1"/>
                    <a:pt x="52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" name="Google Shape;10762;p77">
            <a:extLst>
              <a:ext uri="{FF2B5EF4-FFF2-40B4-BE49-F238E27FC236}">
                <a16:creationId xmlns:a16="http://schemas.microsoft.com/office/drawing/2014/main" id="{6607EFCE-0878-4794-8F6D-B51A4A4F7EFD}"/>
              </a:ext>
            </a:extLst>
          </p:cNvPr>
          <p:cNvGrpSpPr/>
          <p:nvPr/>
        </p:nvGrpSpPr>
        <p:grpSpPr>
          <a:xfrm>
            <a:off x="7725115" y="1101300"/>
            <a:ext cx="650941" cy="644482"/>
            <a:chOff x="1752137" y="4266608"/>
            <a:chExt cx="378512" cy="374756"/>
          </a:xfrm>
        </p:grpSpPr>
        <p:sp>
          <p:nvSpPr>
            <p:cNvPr id="157" name="Google Shape;10763;p77">
              <a:extLst>
                <a:ext uri="{FF2B5EF4-FFF2-40B4-BE49-F238E27FC236}">
                  <a16:creationId xmlns:a16="http://schemas.microsoft.com/office/drawing/2014/main" id="{05704040-5F8E-4CF6-8853-DEEF06B55D5C}"/>
                </a:ext>
              </a:extLst>
            </p:cNvPr>
            <p:cNvSpPr/>
            <p:nvPr/>
          </p:nvSpPr>
          <p:spPr>
            <a:xfrm>
              <a:off x="1752400" y="4382020"/>
              <a:ext cx="171163" cy="82220"/>
            </a:xfrm>
            <a:custGeom>
              <a:avLst/>
              <a:gdLst/>
              <a:ahLst/>
              <a:cxnLst/>
              <a:rect l="l" t="t" r="r" b="b"/>
              <a:pathLst>
                <a:path w="6518" h="3131" extrusionOk="0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0764;p77">
              <a:extLst>
                <a:ext uri="{FF2B5EF4-FFF2-40B4-BE49-F238E27FC236}">
                  <a16:creationId xmlns:a16="http://schemas.microsoft.com/office/drawing/2014/main" id="{1FAE9EF0-2E58-4BF7-A828-7739D3501A6A}"/>
                </a:ext>
              </a:extLst>
            </p:cNvPr>
            <p:cNvSpPr/>
            <p:nvPr/>
          </p:nvSpPr>
          <p:spPr>
            <a:xfrm>
              <a:off x="1931834" y="4472250"/>
              <a:ext cx="81957" cy="169114"/>
            </a:xfrm>
            <a:custGeom>
              <a:avLst/>
              <a:gdLst/>
              <a:ahLst/>
              <a:cxnLst/>
              <a:rect l="l" t="t" r="r" b="b"/>
              <a:pathLst>
                <a:path w="3121" h="6440" extrusionOk="0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0765;p77">
              <a:extLst>
                <a:ext uri="{FF2B5EF4-FFF2-40B4-BE49-F238E27FC236}">
                  <a16:creationId xmlns:a16="http://schemas.microsoft.com/office/drawing/2014/main" id="{B97ED37A-8465-4648-AA12-4CEF659C1CB5}"/>
                </a:ext>
              </a:extLst>
            </p:cNvPr>
            <p:cNvSpPr/>
            <p:nvPr/>
          </p:nvSpPr>
          <p:spPr>
            <a:xfrm>
              <a:off x="1752137" y="4386537"/>
              <a:ext cx="123685" cy="71664"/>
            </a:xfrm>
            <a:custGeom>
              <a:avLst/>
              <a:gdLst/>
              <a:ahLst/>
              <a:cxnLst/>
              <a:rect l="l" t="t" r="r" b="b"/>
              <a:pathLst>
                <a:path w="4710" h="2729" extrusionOk="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0766;p77">
              <a:extLst>
                <a:ext uri="{FF2B5EF4-FFF2-40B4-BE49-F238E27FC236}">
                  <a16:creationId xmlns:a16="http://schemas.microsoft.com/office/drawing/2014/main" id="{A35AED2C-A4BB-4F78-B866-E02757A9D741}"/>
                </a:ext>
              </a:extLst>
            </p:cNvPr>
            <p:cNvSpPr/>
            <p:nvPr/>
          </p:nvSpPr>
          <p:spPr>
            <a:xfrm>
              <a:off x="1931834" y="4539108"/>
              <a:ext cx="23897" cy="102256"/>
            </a:xfrm>
            <a:custGeom>
              <a:avLst/>
              <a:gdLst/>
              <a:ahLst/>
              <a:cxnLst/>
              <a:rect l="l" t="t" r="r" b="b"/>
              <a:pathLst>
                <a:path w="910" h="3894" extrusionOk="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0767;p77">
              <a:extLst>
                <a:ext uri="{FF2B5EF4-FFF2-40B4-BE49-F238E27FC236}">
                  <a16:creationId xmlns:a16="http://schemas.microsoft.com/office/drawing/2014/main" id="{09275E44-23CD-47C3-B562-C380E170EF97}"/>
                </a:ext>
              </a:extLst>
            </p:cNvPr>
            <p:cNvSpPr/>
            <p:nvPr/>
          </p:nvSpPr>
          <p:spPr>
            <a:xfrm>
              <a:off x="1823512" y="4266608"/>
              <a:ext cx="307137" cy="305115"/>
            </a:xfrm>
            <a:custGeom>
              <a:avLst/>
              <a:gdLst/>
              <a:ahLst/>
              <a:cxnLst/>
              <a:rect l="l" t="t" r="r" b="b"/>
              <a:pathLst>
                <a:path w="11696" h="11619" extrusionOk="0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0768;p77">
              <a:extLst>
                <a:ext uri="{FF2B5EF4-FFF2-40B4-BE49-F238E27FC236}">
                  <a16:creationId xmlns:a16="http://schemas.microsoft.com/office/drawing/2014/main" id="{083AED2A-2FD7-4FDE-9966-2EC8B19C49E1}"/>
                </a:ext>
              </a:extLst>
            </p:cNvPr>
            <p:cNvSpPr/>
            <p:nvPr/>
          </p:nvSpPr>
          <p:spPr>
            <a:xfrm>
              <a:off x="1823512" y="4266686"/>
              <a:ext cx="306507" cy="227963"/>
            </a:xfrm>
            <a:custGeom>
              <a:avLst/>
              <a:gdLst/>
              <a:ahLst/>
              <a:cxnLst/>
              <a:rect l="l" t="t" r="r" b="b"/>
              <a:pathLst>
                <a:path w="11672" h="8681" extrusionOk="0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0769;p77">
              <a:extLst>
                <a:ext uri="{FF2B5EF4-FFF2-40B4-BE49-F238E27FC236}">
                  <a16:creationId xmlns:a16="http://schemas.microsoft.com/office/drawing/2014/main" id="{C8979520-1656-4BCE-8D3F-84869B1AB7E5}"/>
                </a:ext>
              </a:extLst>
            </p:cNvPr>
            <p:cNvSpPr/>
            <p:nvPr/>
          </p:nvSpPr>
          <p:spPr>
            <a:xfrm>
              <a:off x="1978078" y="4353633"/>
              <a:ext cx="64127" cy="64101"/>
            </a:xfrm>
            <a:custGeom>
              <a:avLst/>
              <a:gdLst/>
              <a:ahLst/>
              <a:cxnLst/>
              <a:rect l="l" t="t" r="r" b="b"/>
              <a:pathLst>
                <a:path w="2442" h="2441" extrusionOk="0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0770;p77">
              <a:extLst>
                <a:ext uri="{FF2B5EF4-FFF2-40B4-BE49-F238E27FC236}">
                  <a16:creationId xmlns:a16="http://schemas.microsoft.com/office/drawing/2014/main" id="{C268DEA9-5123-4930-AE6B-F8796C716685}"/>
                </a:ext>
              </a:extLst>
            </p:cNvPr>
            <p:cNvSpPr/>
            <p:nvPr/>
          </p:nvSpPr>
          <p:spPr>
            <a:xfrm>
              <a:off x="1978078" y="4353660"/>
              <a:ext cx="39731" cy="64206"/>
            </a:xfrm>
            <a:custGeom>
              <a:avLst/>
              <a:gdLst/>
              <a:ahLst/>
              <a:cxnLst/>
              <a:rect l="l" t="t" r="r" b="b"/>
              <a:pathLst>
                <a:path w="1513" h="2445" extrusionOk="0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0771;p77">
              <a:extLst>
                <a:ext uri="{FF2B5EF4-FFF2-40B4-BE49-F238E27FC236}">
                  <a16:creationId xmlns:a16="http://schemas.microsoft.com/office/drawing/2014/main" id="{DEC3AF5D-815B-42A5-A6EB-18CC316D8852}"/>
                </a:ext>
              </a:extLst>
            </p:cNvPr>
            <p:cNvSpPr/>
            <p:nvPr/>
          </p:nvSpPr>
          <p:spPr>
            <a:xfrm>
              <a:off x="1815476" y="4497381"/>
              <a:ext cx="82955" cy="82404"/>
            </a:xfrm>
            <a:custGeom>
              <a:avLst/>
              <a:gdLst/>
              <a:ahLst/>
              <a:cxnLst/>
              <a:rect l="l" t="t" r="r" b="b"/>
              <a:pathLst>
                <a:path w="3159" h="3138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0772;p77">
              <a:extLst>
                <a:ext uri="{FF2B5EF4-FFF2-40B4-BE49-F238E27FC236}">
                  <a16:creationId xmlns:a16="http://schemas.microsoft.com/office/drawing/2014/main" id="{EB625B0E-DA45-49A8-AF3C-ADA50B2297B3}"/>
                </a:ext>
              </a:extLst>
            </p:cNvPr>
            <p:cNvSpPr/>
            <p:nvPr/>
          </p:nvSpPr>
          <p:spPr>
            <a:xfrm>
              <a:off x="1815476" y="4497381"/>
              <a:ext cx="32195" cy="35950"/>
            </a:xfrm>
            <a:custGeom>
              <a:avLst/>
              <a:gdLst/>
              <a:ahLst/>
              <a:cxnLst/>
              <a:rect l="l" t="t" r="r" b="b"/>
              <a:pathLst>
                <a:path w="1226" h="1369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0773;p77">
              <a:extLst>
                <a:ext uri="{FF2B5EF4-FFF2-40B4-BE49-F238E27FC236}">
                  <a16:creationId xmlns:a16="http://schemas.microsoft.com/office/drawing/2014/main" id="{90E5E238-18C2-49BA-A373-DC69F6260192}"/>
                </a:ext>
              </a:extLst>
            </p:cNvPr>
            <p:cNvSpPr/>
            <p:nvPr/>
          </p:nvSpPr>
          <p:spPr>
            <a:xfrm>
              <a:off x="1823512" y="4463952"/>
              <a:ext cx="108349" cy="107719"/>
            </a:xfrm>
            <a:custGeom>
              <a:avLst/>
              <a:gdLst/>
              <a:ahLst/>
              <a:cxnLst/>
              <a:rect l="l" t="t" r="r" b="b"/>
              <a:pathLst>
                <a:path w="4126" h="4102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0774;p77">
              <a:extLst>
                <a:ext uri="{FF2B5EF4-FFF2-40B4-BE49-F238E27FC236}">
                  <a16:creationId xmlns:a16="http://schemas.microsoft.com/office/drawing/2014/main" id="{54F46BC7-5341-44B4-B0AB-09F46FEC9A36}"/>
                </a:ext>
              </a:extLst>
            </p:cNvPr>
            <p:cNvSpPr/>
            <p:nvPr/>
          </p:nvSpPr>
          <p:spPr>
            <a:xfrm>
              <a:off x="1823512" y="4463952"/>
              <a:ext cx="28939" cy="30698"/>
            </a:xfrm>
            <a:custGeom>
              <a:avLst/>
              <a:gdLst/>
              <a:ahLst/>
              <a:cxnLst/>
              <a:rect l="l" t="t" r="r" b="b"/>
              <a:pathLst>
                <a:path w="1102" h="1169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0775;p77">
              <a:extLst>
                <a:ext uri="{FF2B5EF4-FFF2-40B4-BE49-F238E27FC236}">
                  <a16:creationId xmlns:a16="http://schemas.microsoft.com/office/drawing/2014/main" id="{C4AC7522-8977-4E52-A73B-20807397C91C}"/>
                </a:ext>
              </a:extLst>
            </p:cNvPr>
            <p:cNvSpPr/>
            <p:nvPr/>
          </p:nvSpPr>
          <p:spPr>
            <a:xfrm>
              <a:off x="1776034" y="4536981"/>
              <a:ext cx="33692" cy="30724"/>
            </a:xfrm>
            <a:custGeom>
              <a:avLst/>
              <a:gdLst/>
              <a:ahLst/>
              <a:cxnLst/>
              <a:rect l="l" t="t" r="r" b="b"/>
              <a:pathLst>
                <a:path w="1283" h="1170" extrusionOk="0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0776;p77">
              <a:extLst>
                <a:ext uri="{FF2B5EF4-FFF2-40B4-BE49-F238E27FC236}">
                  <a16:creationId xmlns:a16="http://schemas.microsoft.com/office/drawing/2014/main" id="{BF6B428C-F1C9-441B-987A-484135A1654F}"/>
                </a:ext>
              </a:extLst>
            </p:cNvPr>
            <p:cNvSpPr/>
            <p:nvPr/>
          </p:nvSpPr>
          <p:spPr>
            <a:xfrm>
              <a:off x="1794862" y="4555730"/>
              <a:ext cx="33508" cy="30567"/>
            </a:xfrm>
            <a:custGeom>
              <a:avLst/>
              <a:gdLst/>
              <a:ahLst/>
              <a:cxnLst/>
              <a:rect l="l" t="t" r="r" b="b"/>
              <a:pathLst>
                <a:path w="1276" h="1164" extrusionOk="0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0777;p77">
              <a:extLst>
                <a:ext uri="{FF2B5EF4-FFF2-40B4-BE49-F238E27FC236}">
                  <a16:creationId xmlns:a16="http://schemas.microsoft.com/office/drawing/2014/main" id="{55FE7709-810F-4DF4-99A4-B920400EBA81}"/>
                </a:ext>
              </a:extLst>
            </p:cNvPr>
            <p:cNvSpPr/>
            <p:nvPr/>
          </p:nvSpPr>
          <p:spPr>
            <a:xfrm>
              <a:off x="1832309" y="4593125"/>
              <a:ext cx="33481" cy="30619"/>
            </a:xfrm>
            <a:custGeom>
              <a:avLst/>
              <a:gdLst/>
              <a:ahLst/>
              <a:cxnLst/>
              <a:rect l="l" t="t" r="r" b="b"/>
              <a:pathLst>
                <a:path w="1275" h="1166" extrusionOk="0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0778;p77">
              <a:extLst>
                <a:ext uri="{FF2B5EF4-FFF2-40B4-BE49-F238E27FC236}">
                  <a16:creationId xmlns:a16="http://schemas.microsoft.com/office/drawing/2014/main" id="{030CC085-D267-4A9B-8579-4B28260439F7}"/>
                </a:ext>
              </a:extLst>
            </p:cNvPr>
            <p:cNvSpPr/>
            <p:nvPr/>
          </p:nvSpPr>
          <p:spPr>
            <a:xfrm>
              <a:off x="1813480" y="4574322"/>
              <a:ext cx="33665" cy="30645"/>
            </a:xfrm>
            <a:custGeom>
              <a:avLst/>
              <a:gdLst/>
              <a:ahLst/>
              <a:cxnLst/>
              <a:rect l="l" t="t" r="r" b="b"/>
              <a:pathLst>
                <a:path w="1282" h="1167" extrusionOk="0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0779;p77">
              <a:extLst>
                <a:ext uri="{FF2B5EF4-FFF2-40B4-BE49-F238E27FC236}">
                  <a16:creationId xmlns:a16="http://schemas.microsoft.com/office/drawing/2014/main" id="{8A41AB62-1671-46D5-929F-0A1051849BB3}"/>
                </a:ext>
              </a:extLst>
            </p:cNvPr>
            <p:cNvSpPr/>
            <p:nvPr/>
          </p:nvSpPr>
          <p:spPr>
            <a:xfrm>
              <a:off x="2057751" y="4266686"/>
              <a:ext cx="72241" cy="71375"/>
            </a:xfrm>
            <a:custGeom>
              <a:avLst/>
              <a:gdLst/>
              <a:ahLst/>
              <a:cxnLst/>
              <a:rect l="l" t="t" r="r" b="b"/>
              <a:pathLst>
                <a:path w="2751" h="2718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0780;p77">
              <a:extLst>
                <a:ext uri="{FF2B5EF4-FFF2-40B4-BE49-F238E27FC236}">
                  <a16:creationId xmlns:a16="http://schemas.microsoft.com/office/drawing/2014/main" id="{7B4D0842-87DC-4874-A445-02B3FCFE691D}"/>
                </a:ext>
              </a:extLst>
            </p:cNvPr>
            <p:cNvSpPr/>
            <p:nvPr/>
          </p:nvSpPr>
          <p:spPr>
            <a:xfrm>
              <a:off x="2057751" y="4266686"/>
              <a:ext cx="72241" cy="31171"/>
            </a:xfrm>
            <a:custGeom>
              <a:avLst/>
              <a:gdLst/>
              <a:ahLst/>
              <a:cxnLst/>
              <a:rect l="l" t="t" r="r" b="b"/>
              <a:pathLst>
                <a:path w="2751" h="1187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0781;p77">
              <a:extLst>
                <a:ext uri="{FF2B5EF4-FFF2-40B4-BE49-F238E27FC236}">
                  <a16:creationId xmlns:a16="http://schemas.microsoft.com/office/drawing/2014/main" id="{9498047E-EC6D-49D5-860C-224DD42EC229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0782;p77">
              <a:extLst>
                <a:ext uri="{FF2B5EF4-FFF2-40B4-BE49-F238E27FC236}">
                  <a16:creationId xmlns:a16="http://schemas.microsoft.com/office/drawing/2014/main" id="{881261FC-93B7-4DF5-8BED-7E347F141C7E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0783;p77">
              <a:extLst>
                <a:ext uri="{FF2B5EF4-FFF2-40B4-BE49-F238E27FC236}">
                  <a16:creationId xmlns:a16="http://schemas.microsoft.com/office/drawing/2014/main" id="{DF00732F-64F0-467C-A3BE-A299265DA65E}"/>
                </a:ext>
              </a:extLst>
            </p:cNvPr>
            <p:cNvSpPr/>
            <p:nvPr/>
          </p:nvSpPr>
          <p:spPr>
            <a:xfrm>
              <a:off x="1839609" y="4424378"/>
              <a:ext cx="130696" cy="131090"/>
            </a:xfrm>
            <a:custGeom>
              <a:avLst/>
              <a:gdLst/>
              <a:ahLst/>
              <a:cxnLst/>
              <a:rect l="l" t="t" r="r" b="b"/>
              <a:pathLst>
                <a:path w="4977" h="4992" extrusionOk="0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" name="Google Shape;2699;p63">
            <a:extLst>
              <a:ext uri="{FF2B5EF4-FFF2-40B4-BE49-F238E27FC236}">
                <a16:creationId xmlns:a16="http://schemas.microsoft.com/office/drawing/2014/main" id="{704F15B6-EA36-42E4-9A92-6C3BD2F61729}"/>
              </a:ext>
            </a:extLst>
          </p:cNvPr>
          <p:cNvGrpSpPr/>
          <p:nvPr/>
        </p:nvGrpSpPr>
        <p:grpSpPr>
          <a:xfrm>
            <a:off x="6762433" y="2195903"/>
            <a:ext cx="438151" cy="438910"/>
            <a:chOff x="4006875" y="3790800"/>
            <a:chExt cx="400575" cy="401225"/>
          </a:xfrm>
        </p:grpSpPr>
        <p:sp>
          <p:nvSpPr>
            <p:cNvPr id="179" name="Google Shape;2700;p63">
              <a:extLst>
                <a:ext uri="{FF2B5EF4-FFF2-40B4-BE49-F238E27FC236}">
                  <a16:creationId xmlns:a16="http://schemas.microsoft.com/office/drawing/2014/main" id="{11717A21-1E01-4255-9E6D-45B73BC57885}"/>
                </a:ext>
              </a:extLst>
            </p:cNvPr>
            <p:cNvSpPr/>
            <p:nvPr/>
          </p:nvSpPr>
          <p:spPr>
            <a:xfrm>
              <a:off x="4028275" y="3900750"/>
              <a:ext cx="357975" cy="209650"/>
            </a:xfrm>
            <a:custGeom>
              <a:avLst/>
              <a:gdLst/>
              <a:ahLst/>
              <a:cxnLst/>
              <a:rect l="l" t="t" r="r" b="b"/>
              <a:pathLst>
                <a:path w="14319" h="8386" extrusionOk="0">
                  <a:moveTo>
                    <a:pt x="7164" y="0"/>
                  </a:moveTo>
                  <a:cubicBezTo>
                    <a:pt x="5549" y="0"/>
                    <a:pt x="3810" y="705"/>
                    <a:pt x="2133" y="2034"/>
                  </a:cubicBezTo>
                  <a:cubicBezTo>
                    <a:pt x="875" y="3024"/>
                    <a:pt x="99" y="4006"/>
                    <a:pt x="72" y="4050"/>
                  </a:cubicBezTo>
                  <a:cubicBezTo>
                    <a:pt x="1" y="4131"/>
                    <a:pt x="1" y="4255"/>
                    <a:pt x="72" y="4336"/>
                  </a:cubicBezTo>
                  <a:cubicBezTo>
                    <a:pt x="99" y="4380"/>
                    <a:pt x="875" y="5362"/>
                    <a:pt x="2133" y="6352"/>
                  </a:cubicBezTo>
                  <a:cubicBezTo>
                    <a:pt x="3810" y="7681"/>
                    <a:pt x="5549" y="8386"/>
                    <a:pt x="7164" y="8386"/>
                  </a:cubicBezTo>
                  <a:cubicBezTo>
                    <a:pt x="8770" y="8386"/>
                    <a:pt x="10510" y="7681"/>
                    <a:pt x="12187" y="6352"/>
                  </a:cubicBezTo>
                  <a:cubicBezTo>
                    <a:pt x="13445" y="5362"/>
                    <a:pt x="14221" y="4380"/>
                    <a:pt x="14256" y="4336"/>
                  </a:cubicBezTo>
                  <a:cubicBezTo>
                    <a:pt x="14319" y="4255"/>
                    <a:pt x="14319" y="4131"/>
                    <a:pt x="14256" y="4050"/>
                  </a:cubicBezTo>
                  <a:cubicBezTo>
                    <a:pt x="14221" y="4006"/>
                    <a:pt x="13445" y="3024"/>
                    <a:pt x="12187" y="2034"/>
                  </a:cubicBezTo>
                  <a:cubicBezTo>
                    <a:pt x="10510" y="705"/>
                    <a:pt x="8770" y="0"/>
                    <a:pt x="71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2701;p63">
              <a:extLst>
                <a:ext uri="{FF2B5EF4-FFF2-40B4-BE49-F238E27FC236}">
                  <a16:creationId xmlns:a16="http://schemas.microsoft.com/office/drawing/2014/main" id="{5D1033C1-9588-4167-941A-169BD4BFD756}"/>
                </a:ext>
              </a:extLst>
            </p:cNvPr>
            <p:cNvSpPr/>
            <p:nvPr/>
          </p:nvSpPr>
          <p:spPr>
            <a:xfrm>
              <a:off x="4028275" y="3988400"/>
              <a:ext cx="357975" cy="122000"/>
            </a:xfrm>
            <a:custGeom>
              <a:avLst/>
              <a:gdLst/>
              <a:ahLst/>
              <a:cxnLst/>
              <a:rect l="l" t="t" r="r" b="b"/>
              <a:pathLst>
                <a:path w="14319" h="4880" extrusionOk="0">
                  <a:moveTo>
                    <a:pt x="536" y="0"/>
                  </a:moveTo>
                  <a:cubicBezTo>
                    <a:pt x="250" y="312"/>
                    <a:pt x="81" y="526"/>
                    <a:pt x="72" y="544"/>
                  </a:cubicBezTo>
                  <a:cubicBezTo>
                    <a:pt x="1" y="625"/>
                    <a:pt x="1" y="749"/>
                    <a:pt x="72" y="830"/>
                  </a:cubicBezTo>
                  <a:cubicBezTo>
                    <a:pt x="99" y="874"/>
                    <a:pt x="875" y="1856"/>
                    <a:pt x="2133" y="2846"/>
                  </a:cubicBezTo>
                  <a:cubicBezTo>
                    <a:pt x="3810" y="4175"/>
                    <a:pt x="5549" y="4880"/>
                    <a:pt x="7164" y="4880"/>
                  </a:cubicBezTo>
                  <a:cubicBezTo>
                    <a:pt x="8770" y="4880"/>
                    <a:pt x="10510" y="4175"/>
                    <a:pt x="12187" y="2846"/>
                  </a:cubicBezTo>
                  <a:cubicBezTo>
                    <a:pt x="13445" y="1856"/>
                    <a:pt x="14221" y="874"/>
                    <a:pt x="14256" y="830"/>
                  </a:cubicBezTo>
                  <a:cubicBezTo>
                    <a:pt x="14319" y="749"/>
                    <a:pt x="14319" y="625"/>
                    <a:pt x="14256" y="544"/>
                  </a:cubicBezTo>
                  <a:cubicBezTo>
                    <a:pt x="14239" y="526"/>
                    <a:pt x="14069" y="312"/>
                    <a:pt x="13784" y="0"/>
                  </a:cubicBezTo>
                  <a:cubicBezTo>
                    <a:pt x="13427" y="384"/>
                    <a:pt x="12883" y="928"/>
                    <a:pt x="12187" y="1481"/>
                  </a:cubicBezTo>
                  <a:cubicBezTo>
                    <a:pt x="10510" y="2801"/>
                    <a:pt x="8770" y="3506"/>
                    <a:pt x="7164" y="3506"/>
                  </a:cubicBezTo>
                  <a:cubicBezTo>
                    <a:pt x="5549" y="3506"/>
                    <a:pt x="3810" y="2801"/>
                    <a:pt x="2133" y="1481"/>
                  </a:cubicBezTo>
                  <a:cubicBezTo>
                    <a:pt x="1437" y="928"/>
                    <a:pt x="893" y="384"/>
                    <a:pt x="536" y="0"/>
                  </a:cubicBezTo>
                  <a:close/>
                </a:path>
              </a:pathLst>
            </a:custGeom>
            <a:solidFill>
              <a:srgbClr val="000000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2702;p63">
              <a:extLst>
                <a:ext uri="{FF2B5EF4-FFF2-40B4-BE49-F238E27FC236}">
                  <a16:creationId xmlns:a16="http://schemas.microsoft.com/office/drawing/2014/main" id="{B4DE2B42-D408-4384-AF34-0344A207F06A}"/>
                </a:ext>
              </a:extLst>
            </p:cNvPr>
            <p:cNvSpPr/>
            <p:nvPr/>
          </p:nvSpPr>
          <p:spPr>
            <a:xfrm>
              <a:off x="4099650" y="3900750"/>
              <a:ext cx="209675" cy="209650"/>
            </a:xfrm>
            <a:custGeom>
              <a:avLst/>
              <a:gdLst/>
              <a:ahLst/>
              <a:cxnLst/>
              <a:rect l="l" t="t" r="r" b="b"/>
              <a:pathLst>
                <a:path w="8387" h="8386" extrusionOk="0">
                  <a:moveTo>
                    <a:pt x="4193" y="0"/>
                  </a:moveTo>
                  <a:cubicBezTo>
                    <a:pt x="1883" y="0"/>
                    <a:pt x="0" y="1882"/>
                    <a:pt x="0" y="4193"/>
                  </a:cubicBezTo>
                  <a:cubicBezTo>
                    <a:pt x="0" y="6504"/>
                    <a:pt x="1883" y="8386"/>
                    <a:pt x="4193" y="8386"/>
                  </a:cubicBezTo>
                  <a:cubicBezTo>
                    <a:pt x="6504" y="8386"/>
                    <a:pt x="8386" y="6504"/>
                    <a:pt x="8386" y="4193"/>
                  </a:cubicBezTo>
                  <a:cubicBezTo>
                    <a:pt x="8386" y="1882"/>
                    <a:pt x="6504" y="0"/>
                    <a:pt x="4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" name="Google Shape;2703;p63">
              <a:extLst>
                <a:ext uri="{FF2B5EF4-FFF2-40B4-BE49-F238E27FC236}">
                  <a16:creationId xmlns:a16="http://schemas.microsoft.com/office/drawing/2014/main" id="{25848561-C187-4778-959D-717BEF20DB11}"/>
                </a:ext>
              </a:extLst>
            </p:cNvPr>
            <p:cNvSpPr/>
            <p:nvPr/>
          </p:nvSpPr>
          <p:spPr>
            <a:xfrm>
              <a:off x="4152500" y="3953600"/>
              <a:ext cx="104175" cy="104175"/>
            </a:xfrm>
            <a:custGeom>
              <a:avLst/>
              <a:gdLst/>
              <a:ahLst/>
              <a:cxnLst/>
              <a:rect l="l" t="t" r="r" b="b"/>
              <a:pathLst>
                <a:path w="4167" h="4167" extrusionOk="0">
                  <a:moveTo>
                    <a:pt x="2079" y="0"/>
                  </a:moveTo>
                  <a:cubicBezTo>
                    <a:pt x="928" y="0"/>
                    <a:pt x="1" y="928"/>
                    <a:pt x="1" y="2079"/>
                  </a:cubicBezTo>
                  <a:cubicBezTo>
                    <a:pt x="1" y="3230"/>
                    <a:pt x="928" y="4167"/>
                    <a:pt x="2079" y="4167"/>
                  </a:cubicBezTo>
                  <a:cubicBezTo>
                    <a:pt x="3230" y="4167"/>
                    <a:pt x="4167" y="3230"/>
                    <a:pt x="4167" y="2079"/>
                  </a:cubicBezTo>
                  <a:cubicBezTo>
                    <a:pt x="4167" y="1794"/>
                    <a:pt x="4104" y="1526"/>
                    <a:pt x="3997" y="1267"/>
                  </a:cubicBezTo>
                  <a:cubicBezTo>
                    <a:pt x="3970" y="1196"/>
                    <a:pt x="3908" y="1142"/>
                    <a:pt x="3828" y="1124"/>
                  </a:cubicBezTo>
                  <a:cubicBezTo>
                    <a:pt x="3813" y="1121"/>
                    <a:pt x="3797" y="1119"/>
                    <a:pt x="3782" y="1119"/>
                  </a:cubicBezTo>
                  <a:cubicBezTo>
                    <a:pt x="3724" y="1119"/>
                    <a:pt x="3665" y="1145"/>
                    <a:pt x="3622" y="1187"/>
                  </a:cubicBezTo>
                  <a:cubicBezTo>
                    <a:pt x="3515" y="1285"/>
                    <a:pt x="3382" y="1339"/>
                    <a:pt x="3239" y="1339"/>
                  </a:cubicBezTo>
                  <a:cubicBezTo>
                    <a:pt x="2944" y="1339"/>
                    <a:pt x="2704" y="1089"/>
                    <a:pt x="2704" y="794"/>
                  </a:cubicBezTo>
                  <a:cubicBezTo>
                    <a:pt x="2704" y="670"/>
                    <a:pt x="2739" y="554"/>
                    <a:pt x="2811" y="455"/>
                  </a:cubicBezTo>
                  <a:cubicBezTo>
                    <a:pt x="2864" y="402"/>
                    <a:pt x="2873" y="322"/>
                    <a:pt x="2855" y="241"/>
                  </a:cubicBezTo>
                  <a:cubicBezTo>
                    <a:pt x="2829" y="170"/>
                    <a:pt x="2775" y="116"/>
                    <a:pt x="2695" y="90"/>
                  </a:cubicBezTo>
                  <a:cubicBezTo>
                    <a:pt x="2498" y="27"/>
                    <a:pt x="2293" y="0"/>
                    <a:pt x="2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2704;p63">
              <a:extLst>
                <a:ext uri="{FF2B5EF4-FFF2-40B4-BE49-F238E27FC236}">
                  <a16:creationId xmlns:a16="http://schemas.microsoft.com/office/drawing/2014/main" id="{C4594E6E-FFFA-410A-B40F-B4CF8C643F2A}"/>
                </a:ext>
              </a:extLst>
            </p:cNvPr>
            <p:cNvSpPr/>
            <p:nvPr/>
          </p:nvSpPr>
          <p:spPr>
            <a:xfrm>
              <a:off x="4152500" y="3989050"/>
              <a:ext cx="104175" cy="68725"/>
            </a:xfrm>
            <a:custGeom>
              <a:avLst/>
              <a:gdLst/>
              <a:ahLst/>
              <a:cxnLst/>
              <a:rect l="l" t="t" r="r" b="b"/>
              <a:pathLst>
                <a:path w="4167" h="2749" extrusionOk="0">
                  <a:moveTo>
                    <a:pt x="108" y="1"/>
                  </a:moveTo>
                  <a:cubicBezTo>
                    <a:pt x="36" y="206"/>
                    <a:pt x="1" y="429"/>
                    <a:pt x="1" y="661"/>
                  </a:cubicBezTo>
                  <a:cubicBezTo>
                    <a:pt x="1" y="1812"/>
                    <a:pt x="928" y="2749"/>
                    <a:pt x="2079" y="2749"/>
                  </a:cubicBezTo>
                  <a:cubicBezTo>
                    <a:pt x="3230" y="2749"/>
                    <a:pt x="4167" y="1812"/>
                    <a:pt x="4167" y="661"/>
                  </a:cubicBezTo>
                  <a:cubicBezTo>
                    <a:pt x="4167" y="438"/>
                    <a:pt x="4131" y="215"/>
                    <a:pt x="4051" y="1"/>
                  </a:cubicBezTo>
                  <a:cubicBezTo>
                    <a:pt x="3774" y="822"/>
                    <a:pt x="2998" y="1419"/>
                    <a:pt x="2079" y="1419"/>
                  </a:cubicBezTo>
                  <a:cubicBezTo>
                    <a:pt x="1160" y="1419"/>
                    <a:pt x="384" y="822"/>
                    <a:pt x="108" y="1"/>
                  </a:cubicBezTo>
                  <a:close/>
                </a:path>
              </a:pathLst>
            </a:custGeom>
            <a:solidFill>
              <a:srgbClr val="000000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2705;p63">
              <a:extLst>
                <a:ext uri="{FF2B5EF4-FFF2-40B4-BE49-F238E27FC236}">
                  <a16:creationId xmlns:a16="http://schemas.microsoft.com/office/drawing/2014/main" id="{6C77BCDC-9E63-4559-9211-7F923CA7E3E5}"/>
                </a:ext>
              </a:extLst>
            </p:cNvPr>
            <p:cNvSpPr/>
            <p:nvPr/>
          </p:nvSpPr>
          <p:spPr>
            <a:xfrm>
              <a:off x="4027375" y="3872200"/>
              <a:ext cx="359775" cy="96150"/>
            </a:xfrm>
            <a:custGeom>
              <a:avLst/>
              <a:gdLst/>
              <a:ahLst/>
              <a:cxnLst/>
              <a:rect l="l" t="t" r="r" b="b"/>
              <a:pathLst>
                <a:path w="14391" h="3846" extrusionOk="0">
                  <a:moveTo>
                    <a:pt x="7200" y="0"/>
                  </a:moveTo>
                  <a:cubicBezTo>
                    <a:pt x="5853" y="0"/>
                    <a:pt x="4452" y="411"/>
                    <a:pt x="3043" y="1205"/>
                  </a:cubicBezTo>
                  <a:cubicBezTo>
                    <a:pt x="2035" y="1776"/>
                    <a:pt x="1045" y="2525"/>
                    <a:pt x="90" y="3444"/>
                  </a:cubicBezTo>
                  <a:cubicBezTo>
                    <a:pt x="1" y="3533"/>
                    <a:pt x="1" y="3685"/>
                    <a:pt x="90" y="3774"/>
                  </a:cubicBezTo>
                  <a:cubicBezTo>
                    <a:pt x="135" y="3827"/>
                    <a:pt x="197" y="3845"/>
                    <a:pt x="260" y="3845"/>
                  </a:cubicBezTo>
                  <a:cubicBezTo>
                    <a:pt x="313" y="3845"/>
                    <a:pt x="376" y="3827"/>
                    <a:pt x="420" y="3783"/>
                  </a:cubicBezTo>
                  <a:cubicBezTo>
                    <a:pt x="1330" y="2909"/>
                    <a:pt x="2311" y="2159"/>
                    <a:pt x="3275" y="1615"/>
                  </a:cubicBezTo>
                  <a:cubicBezTo>
                    <a:pt x="4613" y="857"/>
                    <a:pt x="5933" y="473"/>
                    <a:pt x="7200" y="473"/>
                  </a:cubicBezTo>
                  <a:cubicBezTo>
                    <a:pt x="8458" y="473"/>
                    <a:pt x="9778" y="857"/>
                    <a:pt x="11116" y="1615"/>
                  </a:cubicBezTo>
                  <a:cubicBezTo>
                    <a:pt x="12071" y="2150"/>
                    <a:pt x="13061" y="2900"/>
                    <a:pt x="13971" y="3774"/>
                  </a:cubicBezTo>
                  <a:cubicBezTo>
                    <a:pt x="14015" y="3822"/>
                    <a:pt x="14073" y="3844"/>
                    <a:pt x="14132" y="3844"/>
                  </a:cubicBezTo>
                  <a:cubicBezTo>
                    <a:pt x="14194" y="3844"/>
                    <a:pt x="14256" y="3820"/>
                    <a:pt x="14301" y="3774"/>
                  </a:cubicBezTo>
                  <a:cubicBezTo>
                    <a:pt x="14390" y="3676"/>
                    <a:pt x="14390" y="3533"/>
                    <a:pt x="14292" y="3435"/>
                  </a:cubicBezTo>
                  <a:cubicBezTo>
                    <a:pt x="13347" y="2525"/>
                    <a:pt x="12356" y="1767"/>
                    <a:pt x="11348" y="1205"/>
                  </a:cubicBezTo>
                  <a:cubicBezTo>
                    <a:pt x="9939" y="402"/>
                    <a:pt x="8538" y="0"/>
                    <a:pt x="7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2706;p63">
              <a:extLst>
                <a:ext uri="{FF2B5EF4-FFF2-40B4-BE49-F238E27FC236}">
                  <a16:creationId xmlns:a16="http://schemas.microsoft.com/office/drawing/2014/main" id="{7CB31D72-6D8C-432D-B9BB-1E258368947F}"/>
                </a:ext>
              </a:extLst>
            </p:cNvPr>
            <p:cNvSpPr/>
            <p:nvPr/>
          </p:nvSpPr>
          <p:spPr>
            <a:xfrm>
              <a:off x="4006875" y="3790800"/>
              <a:ext cx="112425" cy="111700"/>
            </a:xfrm>
            <a:custGeom>
              <a:avLst/>
              <a:gdLst/>
              <a:ahLst/>
              <a:cxnLst/>
              <a:rect l="l" t="t" r="r" b="b"/>
              <a:pathLst>
                <a:path w="4497" h="4468" extrusionOk="0">
                  <a:moveTo>
                    <a:pt x="241" y="0"/>
                  </a:moveTo>
                  <a:cubicBezTo>
                    <a:pt x="107" y="0"/>
                    <a:pt x="0" y="107"/>
                    <a:pt x="0" y="241"/>
                  </a:cubicBezTo>
                  <a:lnTo>
                    <a:pt x="0" y="4229"/>
                  </a:lnTo>
                  <a:cubicBezTo>
                    <a:pt x="0" y="4336"/>
                    <a:pt x="80" y="4443"/>
                    <a:pt x="187" y="4461"/>
                  </a:cubicBezTo>
                  <a:cubicBezTo>
                    <a:pt x="206" y="4465"/>
                    <a:pt x="225" y="4467"/>
                    <a:pt x="243" y="4467"/>
                  </a:cubicBezTo>
                  <a:cubicBezTo>
                    <a:pt x="370" y="4467"/>
                    <a:pt x="473" y="4362"/>
                    <a:pt x="473" y="4229"/>
                  </a:cubicBezTo>
                  <a:lnTo>
                    <a:pt x="473" y="473"/>
                  </a:lnTo>
                  <a:lnTo>
                    <a:pt x="4229" y="473"/>
                  </a:lnTo>
                  <a:cubicBezTo>
                    <a:pt x="4380" y="473"/>
                    <a:pt x="4496" y="339"/>
                    <a:pt x="4461" y="187"/>
                  </a:cubicBezTo>
                  <a:cubicBezTo>
                    <a:pt x="4434" y="80"/>
                    <a:pt x="4336" y="0"/>
                    <a:pt x="4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707;p63">
              <a:extLst>
                <a:ext uri="{FF2B5EF4-FFF2-40B4-BE49-F238E27FC236}">
                  <a16:creationId xmlns:a16="http://schemas.microsoft.com/office/drawing/2014/main" id="{1B4DD875-C7A6-4642-B23B-5778C775CB8C}"/>
                </a:ext>
              </a:extLst>
            </p:cNvPr>
            <p:cNvSpPr/>
            <p:nvPr/>
          </p:nvSpPr>
          <p:spPr>
            <a:xfrm>
              <a:off x="4006875" y="4080325"/>
              <a:ext cx="112425" cy="111700"/>
            </a:xfrm>
            <a:custGeom>
              <a:avLst/>
              <a:gdLst/>
              <a:ahLst/>
              <a:cxnLst/>
              <a:rect l="l" t="t" r="r" b="b"/>
              <a:pathLst>
                <a:path w="4497" h="4468" extrusionOk="0">
                  <a:moveTo>
                    <a:pt x="243" y="1"/>
                  </a:moveTo>
                  <a:cubicBezTo>
                    <a:pt x="225" y="1"/>
                    <a:pt x="206" y="3"/>
                    <a:pt x="187" y="7"/>
                  </a:cubicBezTo>
                  <a:cubicBezTo>
                    <a:pt x="80" y="34"/>
                    <a:pt x="0" y="132"/>
                    <a:pt x="0" y="248"/>
                  </a:cubicBezTo>
                  <a:lnTo>
                    <a:pt x="0" y="4236"/>
                  </a:lnTo>
                  <a:cubicBezTo>
                    <a:pt x="0" y="4361"/>
                    <a:pt x="107" y="4468"/>
                    <a:pt x="241" y="4468"/>
                  </a:cubicBezTo>
                  <a:lnTo>
                    <a:pt x="4229" y="4468"/>
                  </a:lnTo>
                  <a:cubicBezTo>
                    <a:pt x="4380" y="4468"/>
                    <a:pt x="4496" y="4334"/>
                    <a:pt x="4461" y="4183"/>
                  </a:cubicBezTo>
                  <a:cubicBezTo>
                    <a:pt x="4434" y="4075"/>
                    <a:pt x="4336" y="3995"/>
                    <a:pt x="4229" y="3995"/>
                  </a:cubicBezTo>
                  <a:lnTo>
                    <a:pt x="473" y="3995"/>
                  </a:lnTo>
                  <a:lnTo>
                    <a:pt x="473" y="239"/>
                  </a:lnTo>
                  <a:cubicBezTo>
                    <a:pt x="473" y="107"/>
                    <a:pt x="370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708;p63">
              <a:extLst>
                <a:ext uri="{FF2B5EF4-FFF2-40B4-BE49-F238E27FC236}">
                  <a16:creationId xmlns:a16="http://schemas.microsoft.com/office/drawing/2014/main" id="{213E887F-1AF4-4DE6-9CBD-63DD7B3705CC}"/>
                </a:ext>
              </a:extLst>
            </p:cNvPr>
            <p:cNvSpPr/>
            <p:nvPr/>
          </p:nvSpPr>
          <p:spPr>
            <a:xfrm>
              <a:off x="4295025" y="4080450"/>
              <a:ext cx="112425" cy="111575"/>
            </a:xfrm>
            <a:custGeom>
              <a:avLst/>
              <a:gdLst/>
              <a:ahLst/>
              <a:cxnLst/>
              <a:rect l="l" t="t" r="r" b="b"/>
              <a:pathLst>
                <a:path w="4497" h="4463" extrusionOk="0">
                  <a:moveTo>
                    <a:pt x="4260" y="1"/>
                  </a:moveTo>
                  <a:cubicBezTo>
                    <a:pt x="4250" y="1"/>
                    <a:pt x="4239" y="1"/>
                    <a:pt x="4229" y="2"/>
                  </a:cubicBezTo>
                  <a:cubicBezTo>
                    <a:pt x="4113" y="11"/>
                    <a:pt x="4023" y="118"/>
                    <a:pt x="4023" y="243"/>
                  </a:cubicBezTo>
                  <a:lnTo>
                    <a:pt x="4023" y="3990"/>
                  </a:lnTo>
                  <a:lnTo>
                    <a:pt x="259" y="3990"/>
                  </a:lnTo>
                  <a:cubicBezTo>
                    <a:pt x="116" y="3990"/>
                    <a:pt x="0" y="4124"/>
                    <a:pt x="36" y="4285"/>
                  </a:cubicBezTo>
                  <a:cubicBezTo>
                    <a:pt x="54" y="4392"/>
                    <a:pt x="161" y="4463"/>
                    <a:pt x="268" y="4463"/>
                  </a:cubicBezTo>
                  <a:lnTo>
                    <a:pt x="4255" y="4463"/>
                  </a:lnTo>
                  <a:cubicBezTo>
                    <a:pt x="4389" y="4463"/>
                    <a:pt x="4496" y="4356"/>
                    <a:pt x="4496" y="4231"/>
                  </a:cubicBezTo>
                  <a:lnTo>
                    <a:pt x="4496" y="234"/>
                  </a:lnTo>
                  <a:cubicBezTo>
                    <a:pt x="4496" y="102"/>
                    <a:pt x="4389" y="1"/>
                    <a:pt x="4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709;p63">
              <a:extLst>
                <a:ext uri="{FF2B5EF4-FFF2-40B4-BE49-F238E27FC236}">
                  <a16:creationId xmlns:a16="http://schemas.microsoft.com/office/drawing/2014/main" id="{6E201F33-5C7F-493E-841B-C677DCF1FD35}"/>
                </a:ext>
              </a:extLst>
            </p:cNvPr>
            <p:cNvSpPr/>
            <p:nvPr/>
          </p:nvSpPr>
          <p:spPr>
            <a:xfrm>
              <a:off x="4295025" y="3790800"/>
              <a:ext cx="112425" cy="111775"/>
            </a:xfrm>
            <a:custGeom>
              <a:avLst/>
              <a:gdLst/>
              <a:ahLst/>
              <a:cxnLst/>
              <a:rect l="l" t="t" r="r" b="b"/>
              <a:pathLst>
                <a:path w="4497" h="4471" extrusionOk="0">
                  <a:moveTo>
                    <a:pt x="259" y="0"/>
                  </a:moveTo>
                  <a:cubicBezTo>
                    <a:pt x="116" y="0"/>
                    <a:pt x="0" y="134"/>
                    <a:pt x="36" y="286"/>
                  </a:cubicBezTo>
                  <a:cubicBezTo>
                    <a:pt x="54" y="402"/>
                    <a:pt x="161" y="473"/>
                    <a:pt x="268" y="473"/>
                  </a:cubicBezTo>
                  <a:lnTo>
                    <a:pt x="4023" y="473"/>
                  </a:lnTo>
                  <a:lnTo>
                    <a:pt x="4023" y="4220"/>
                  </a:lnTo>
                  <a:cubicBezTo>
                    <a:pt x="4023" y="4345"/>
                    <a:pt x="4113" y="4452"/>
                    <a:pt x="4229" y="4470"/>
                  </a:cubicBezTo>
                  <a:cubicBezTo>
                    <a:pt x="4234" y="4470"/>
                    <a:pt x="4240" y="4470"/>
                    <a:pt x="4245" y="4470"/>
                  </a:cubicBezTo>
                  <a:cubicBezTo>
                    <a:pt x="4381" y="4470"/>
                    <a:pt x="4496" y="4366"/>
                    <a:pt x="4496" y="4229"/>
                  </a:cubicBezTo>
                  <a:lnTo>
                    <a:pt x="4496" y="241"/>
                  </a:lnTo>
                  <a:cubicBezTo>
                    <a:pt x="4496" y="107"/>
                    <a:pt x="4389" y="0"/>
                    <a:pt x="42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710;p63">
              <a:extLst>
                <a:ext uri="{FF2B5EF4-FFF2-40B4-BE49-F238E27FC236}">
                  <a16:creationId xmlns:a16="http://schemas.microsoft.com/office/drawing/2014/main" id="{F041E052-347C-45EE-9E1A-5560E059D4A4}"/>
                </a:ext>
              </a:extLst>
            </p:cNvPr>
            <p:cNvSpPr/>
            <p:nvPr/>
          </p:nvSpPr>
          <p:spPr>
            <a:xfrm>
              <a:off x="4106775" y="4043250"/>
              <a:ext cx="193625" cy="67150"/>
            </a:xfrm>
            <a:custGeom>
              <a:avLst/>
              <a:gdLst/>
              <a:ahLst/>
              <a:cxnLst/>
              <a:rect l="l" t="t" r="r" b="b"/>
              <a:pathLst>
                <a:path w="7745" h="2686" extrusionOk="0">
                  <a:moveTo>
                    <a:pt x="1" y="1"/>
                  </a:moveTo>
                  <a:cubicBezTo>
                    <a:pt x="607" y="1571"/>
                    <a:pt x="2133" y="2686"/>
                    <a:pt x="3908" y="2686"/>
                  </a:cubicBezTo>
                  <a:cubicBezTo>
                    <a:pt x="5621" y="2686"/>
                    <a:pt x="7093" y="1651"/>
                    <a:pt x="7744" y="179"/>
                  </a:cubicBezTo>
                  <a:lnTo>
                    <a:pt x="7744" y="179"/>
                  </a:lnTo>
                  <a:cubicBezTo>
                    <a:pt x="6486" y="928"/>
                    <a:pt x="5220" y="1312"/>
                    <a:pt x="4024" y="1312"/>
                  </a:cubicBezTo>
                  <a:cubicBezTo>
                    <a:pt x="2731" y="1312"/>
                    <a:pt x="1357" y="857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350;p26">
            <a:extLst>
              <a:ext uri="{FF2B5EF4-FFF2-40B4-BE49-F238E27FC236}">
                <a16:creationId xmlns:a16="http://schemas.microsoft.com/office/drawing/2014/main" id="{AC79C3C4-2ED0-4596-9D1A-573191BCDDF8}"/>
              </a:ext>
            </a:extLst>
          </p:cNvPr>
          <p:cNvSpPr txBox="1">
            <a:spLocks/>
          </p:cNvSpPr>
          <p:nvPr/>
        </p:nvSpPr>
        <p:spPr>
          <a:xfrm>
            <a:off x="3754141" y="1982004"/>
            <a:ext cx="2292486" cy="1177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ebas Neue"/>
              <a:buNone/>
              <a:defRPr sz="72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6600" dirty="0" err="1">
                <a:solidFill>
                  <a:schemeClr val="accent1"/>
                </a:solidFill>
              </a:rPr>
              <a:t>TH</a:t>
            </a:r>
            <a:r>
              <a:rPr lang="it-IT" sz="6600" dirty="0" err="1">
                <a:solidFill>
                  <a:schemeClr val="tx2">
                    <a:lumMod val="50000"/>
                  </a:schemeClr>
                </a:solidFill>
              </a:rPr>
              <a:t>anks</a:t>
            </a:r>
            <a:r>
              <a:rPr lang="it-IT" sz="6600" dirty="0">
                <a:solidFill>
                  <a:schemeClr val="tx2">
                    <a:lumMod val="50000"/>
                  </a:schemeClr>
                </a:solidFill>
              </a:rPr>
              <a:t>!  </a:t>
            </a:r>
          </a:p>
        </p:txBody>
      </p:sp>
      <p:pic>
        <p:nvPicPr>
          <p:cNvPr id="97" name="Google Shape;499;p28">
            <a:extLst>
              <a:ext uri="{FF2B5EF4-FFF2-40B4-BE49-F238E27FC236}">
                <a16:creationId xmlns:a16="http://schemas.microsoft.com/office/drawing/2014/main" id="{33BB445A-15D6-4685-A704-E10D0B3E046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66200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501;p28">
            <a:hlinkClick r:id="rId4" action="ppaction://hlinksldjump"/>
            <a:extLst>
              <a:ext uri="{FF2B5EF4-FFF2-40B4-BE49-F238E27FC236}">
                <a16:creationId xmlns:a16="http://schemas.microsoft.com/office/drawing/2014/main" id="{1F388F31-DF95-4772-B393-52C5B9A7A9D2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606125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6" name="Google Shape;17920;p81">
            <a:extLst>
              <a:ext uri="{FF2B5EF4-FFF2-40B4-BE49-F238E27FC236}">
                <a16:creationId xmlns:a16="http://schemas.microsoft.com/office/drawing/2014/main" id="{D8D1E735-6E6A-4CA9-8F1E-F4EA0EED5FD1}"/>
              </a:ext>
            </a:extLst>
          </p:cNvPr>
          <p:cNvGrpSpPr/>
          <p:nvPr/>
        </p:nvGrpSpPr>
        <p:grpSpPr>
          <a:xfrm rot="20607699">
            <a:off x="5477758" y="4354001"/>
            <a:ext cx="534509" cy="624077"/>
            <a:chOff x="7077599" y="2907723"/>
            <a:chExt cx="313348" cy="365856"/>
          </a:xfrm>
        </p:grpSpPr>
        <p:sp>
          <p:nvSpPr>
            <p:cNvPr id="107" name="Google Shape;17921;p81">
              <a:hlinkClick r:id="rId6" action="ppaction://hlinksldjump"/>
              <a:extLst>
                <a:ext uri="{FF2B5EF4-FFF2-40B4-BE49-F238E27FC236}">
                  <a16:creationId xmlns:a16="http://schemas.microsoft.com/office/drawing/2014/main" id="{73ADD468-5F57-4688-A9A5-AEE4A9589992}"/>
                </a:ext>
              </a:extLst>
            </p:cNvPr>
            <p:cNvSpPr/>
            <p:nvPr/>
          </p:nvSpPr>
          <p:spPr>
            <a:xfrm>
              <a:off x="7101638" y="2970429"/>
              <a:ext cx="231636" cy="284223"/>
            </a:xfrm>
            <a:custGeom>
              <a:avLst/>
              <a:gdLst/>
              <a:ahLst/>
              <a:cxnLst/>
              <a:rect l="l" t="t" r="r" b="b"/>
              <a:pathLst>
                <a:path w="8836" h="10842" extrusionOk="0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7922;p81">
              <a:extLst>
                <a:ext uri="{FF2B5EF4-FFF2-40B4-BE49-F238E27FC236}">
                  <a16:creationId xmlns:a16="http://schemas.microsoft.com/office/drawing/2014/main" id="{F504B9B0-5DD9-4846-A9F9-91839FC73C10}"/>
                </a:ext>
              </a:extLst>
            </p:cNvPr>
            <p:cNvSpPr/>
            <p:nvPr/>
          </p:nvSpPr>
          <p:spPr>
            <a:xfrm>
              <a:off x="7129269" y="2989357"/>
              <a:ext cx="176768" cy="177135"/>
            </a:xfrm>
            <a:custGeom>
              <a:avLst/>
              <a:gdLst/>
              <a:ahLst/>
              <a:cxnLst/>
              <a:rect l="l" t="t" r="r" b="b"/>
              <a:pathLst>
                <a:path w="6743" h="6757" extrusionOk="0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7923;p81">
              <a:hlinkClick r:id="rId6" action="ppaction://hlinksldjump"/>
              <a:extLst>
                <a:ext uri="{FF2B5EF4-FFF2-40B4-BE49-F238E27FC236}">
                  <a16:creationId xmlns:a16="http://schemas.microsoft.com/office/drawing/2014/main" id="{48F5ECAE-4129-4EB9-8FD8-9CBAFB007EAC}"/>
                </a:ext>
              </a:extLst>
            </p:cNvPr>
            <p:cNvSpPr/>
            <p:nvPr/>
          </p:nvSpPr>
          <p:spPr>
            <a:xfrm>
              <a:off x="7148196" y="3008284"/>
              <a:ext cx="138913" cy="139280"/>
            </a:xfrm>
            <a:custGeom>
              <a:avLst/>
              <a:gdLst/>
              <a:ahLst/>
              <a:cxnLst/>
              <a:rect l="l" t="t" r="r" b="b"/>
              <a:pathLst>
                <a:path w="5299" h="5313" extrusionOk="0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7924;p81">
              <a:extLst>
                <a:ext uri="{FF2B5EF4-FFF2-40B4-BE49-F238E27FC236}">
                  <a16:creationId xmlns:a16="http://schemas.microsoft.com/office/drawing/2014/main" id="{EB41FACC-A788-48EA-AF78-8510588192BC}"/>
                </a:ext>
              </a:extLst>
            </p:cNvPr>
            <p:cNvSpPr/>
            <p:nvPr/>
          </p:nvSpPr>
          <p:spPr>
            <a:xfrm>
              <a:off x="7198529" y="3248570"/>
              <a:ext cx="37854" cy="25009"/>
            </a:xfrm>
            <a:custGeom>
              <a:avLst/>
              <a:gdLst/>
              <a:ahLst/>
              <a:cxnLst/>
              <a:rect l="l" t="t" r="r" b="b"/>
              <a:pathLst>
                <a:path w="1444" h="954" extrusionOk="0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7925;p81">
              <a:extLst>
                <a:ext uri="{FF2B5EF4-FFF2-40B4-BE49-F238E27FC236}">
                  <a16:creationId xmlns:a16="http://schemas.microsoft.com/office/drawing/2014/main" id="{F27ED1C8-B379-4AE9-A70F-3412F7B96882}"/>
                </a:ext>
              </a:extLst>
            </p:cNvPr>
            <p:cNvSpPr/>
            <p:nvPr/>
          </p:nvSpPr>
          <p:spPr>
            <a:xfrm>
              <a:off x="7342711" y="3071436"/>
              <a:ext cx="48236" cy="12950"/>
            </a:xfrm>
            <a:custGeom>
              <a:avLst/>
              <a:gdLst/>
              <a:ahLst/>
              <a:cxnLst/>
              <a:rect l="l" t="t" r="r" b="b"/>
              <a:pathLst>
                <a:path w="1840" h="494" extrusionOk="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7927;p81">
              <a:extLst>
                <a:ext uri="{FF2B5EF4-FFF2-40B4-BE49-F238E27FC236}">
                  <a16:creationId xmlns:a16="http://schemas.microsoft.com/office/drawing/2014/main" id="{5D1DE003-E0D9-4000-B657-18D274951586}"/>
                </a:ext>
              </a:extLst>
            </p:cNvPr>
            <p:cNvSpPr/>
            <p:nvPr/>
          </p:nvSpPr>
          <p:spPr>
            <a:xfrm>
              <a:off x="7211400" y="2907723"/>
              <a:ext cx="12505" cy="43831"/>
            </a:xfrm>
            <a:custGeom>
              <a:avLst/>
              <a:gdLst/>
              <a:ahLst/>
              <a:cxnLst/>
              <a:rect l="l" t="t" r="r" b="b"/>
              <a:pathLst>
                <a:path w="477" h="1672" extrusionOk="0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7928;p81">
              <a:extLst>
                <a:ext uri="{FF2B5EF4-FFF2-40B4-BE49-F238E27FC236}">
                  <a16:creationId xmlns:a16="http://schemas.microsoft.com/office/drawing/2014/main" id="{FF31895C-37C2-4FBE-9E46-276DB92C6DB0}"/>
                </a:ext>
              </a:extLst>
            </p:cNvPr>
            <p:cNvSpPr/>
            <p:nvPr/>
          </p:nvSpPr>
          <p:spPr>
            <a:xfrm>
              <a:off x="7204951" y="3014706"/>
              <a:ext cx="25009" cy="107508"/>
            </a:xfrm>
            <a:custGeom>
              <a:avLst/>
              <a:gdLst/>
              <a:ahLst/>
              <a:cxnLst/>
              <a:rect l="l" t="t" r="r" b="b"/>
              <a:pathLst>
                <a:path w="954" h="4101" extrusionOk="0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7929;p81">
              <a:extLst>
                <a:ext uri="{FF2B5EF4-FFF2-40B4-BE49-F238E27FC236}">
                  <a16:creationId xmlns:a16="http://schemas.microsoft.com/office/drawing/2014/main" id="{520A77CB-425D-438A-91EF-0CB4B8487FDC}"/>
                </a:ext>
              </a:extLst>
            </p:cNvPr>
            <p:cNvSpPr/>
            <p:nvPr/>
          </p:nvSpPr>
          <p:spPr>
            <a:xfrm>
              <a:off x="7207992" y="3134666"/>
              <a:ext cx="18953" cy="18953"/>
            </a:xfrm>
            <a:custGeom>
              <a:avLst/>
              <a:gdLst/>
              <a:ahLst/>
              <a:cxnLst/>
              <a:rect l="l" t="t" r="r" b="b"/>
              <a:pathLst>
                <a:path w="723" h="723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7930;p81">
              <a:extLst>
                <a:ext uri="{FF2B5EF4-FFF2-40B4-BE49-F238E27FC236}">
                  <a16:creationId xmlns:a16="http://schemas.microsoft.com/office/drawing/2014/main" id="{1D92E22E-7DB5-4E2B-8363-C154F77B09A8}"/>
                </a:ext>
              </a:extLst>
            </p:cNvPr>
            <p:cNvSpPr/>
            <p:nvPr/>
          </p:nvSpPr>
          <p:spPr>
            <a:xfrm>
              <a:off x="7276099" y="2940754"/>
              <a:ext cx="25088" cy="28574"/>
            </a:xfrm>
            <a:custGeom>
              <a:avLst/>
              <a:gdLst/>
              <a:ahLst/>
              <a:cxnLst/>
              <a:rect l="l" t="t" r="r" b="b"/>
              <a:pathLst>
                <a:path w="957" h="1090" extrusionOk="0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7931;p81">
              <a:extLst>
                <a:ext uri="{FF2B5EF4-FFF2-40B4-BE49-F238E27FC236}">
                  <a16:creationId xmlns:a16="http://schemas.microsoft.com/office/drawing/2014/main" id="{A6D97231-4E6C-44AD-87E8-7D9D76B17CF8}"/>
                </a:ext>
              </a:extLst>
            </p:cNvPr>
            <p:cNvSpPr/>
            <p:nvPr/>
          </p:nvSpPr>
          <p:spPr>
            <a:xfrm>
              <a:off x="7133804" y="3185812"/>
              <a:ext cx="26372" cy="29859"/>
            </a:xfrm>
            <a:custGeom>
              <a:avLst/>
              <a:gdLst/>
              <a:ahLst/>
              <a:cxnLst/>
              <a:rect l="l" t="t" r="r" b="b"/>
              <a:pathLst>
                <a:path w="1006" h="1139" extrusionOk="0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7932;p81">
              <a:extLst>
                <a:ext uri="{FF2B5EF4-FFF2-40B4-BE49-F238E27FC236}">
                  <a16:creationId xmlns:a16="http://schemas.microsoft.com/office/drawing/2014/main" id="{DC9F79F5-C85C-4235-ACD3-E31601FE0786}"/>
                </a:ext>
              </a:extLst>
            </p:cNvPr>
            <p:cNvSpPr/>
            <p:nvPr/>
          </p:nvSpPr>
          <p:spPr>
            <a:xfrm>
              <a:off x="7132886" y="2939758"/>
              <a:ext cx="26320" cy="29571"/>
            </a:xfrm>
            <a:custGeom>
              <a:avLst/>
              <a:gdLst/>
              <a:ahLst/>
              <a:cxnLst/>
              <a:rect l="l" t="t" r="r" b="b"/>
              <a:pathLst>
                <a:path w="1004" h="1128" extrusionOk="0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7933;p81">
              <a:extLst>
                <a:ext uri="{FF2B5EF4-FFF2-40B4-BE49-F238E27FC236}">
                  <a16:creationId xmlns:a16="http://schemas.microsoft.com/office/drawing/2014/main" id="{AA9B8DEE-BA8F-4128-BE58-AA2D880DA256}"/>
                </a:ext>
              </a:extLst>
            </p:cNvPr>
            <p:cNvSpPr/>
            <p:nvPr/>
          </p:nvSpPr>
          <p:spPr>
            <a:xfrm>
              <a:off x="7276020" y="3186729"/>
              <a:ext cx="25062" cy="28941"/>
            </a:xfrm>
            <a:custGeom>
              <a:avLst/>
              <a:gdLst/>
              <a:ahLst/>
              <a:cxnLst/>
              <a:rect l="l" t="t" r="r" b="b"/>
              <a:pathLst>
                <a:path w="956" h="1104" extrusionOk="0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7934;p81">
              <a:extLst>
                <a:ext uri="{FF2B5EF4-FFF2-40B4-BE49-F238E27FC236}">
                  <a16:creationId xmlns:a16="http://schemas.microsoft.com/office/drawing/2014/main" id="{BD4BC2F1-3996-4B2A-95C2-CF270F612D9A}"/>
                </a:ext>
              </a:extLst>
            </p:cNvPr>
            <p:cNvSpPr/>
            <p:nvPr/>
          </p:nvSpPr>
          <p:spPr>
            <a:xfrm>
              <a:off x="7322185" y="3137550"/>
              <a:ext cx="35312" cy="22886"/>
            </a:xfrm>
            <a:custGeom>
              <a:avLst/>
              <a:gdLst/>
              <a:ahLst/>
              <a:cxnLst/>
              <a:rect l="l" t="t" r="r" b="b"/>
              <a:pathLst>
                <a:path w="1347" h="873" extrusionOk="0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7935;p81">
              <a:extLst>
                <a:ext uri="{FF2B5EF4-FFF2-40B4-BE49-F238E27FC236}">
                  <a16:creationId xmlns:a16="http://schemas.microsoft.com/office/drawing/2014/main" id="{963B0D22-2EC2-422D-A00A-727A8FB86219}"/>
                </a:ext>
              </a:extLst>
            </p:cNvPr>
            <p:cNvSpPr/>
            <p:nvPr/>
          </p:nvSpPr>
          <p:spPr>
            <a:xfrm>
              <a:off x="7077599" y="2995858"/>
              <a:ext cx="33922" cy="21916"/>
            </a:xfrm>
            <a:custGeom>
              <a:avLst/>
              <a:gdLst/>
              <a:ahLst/>
              <a:cxnLst/>
              <a:rect l="l" t="t" r="r" b="b"/>
              <a:pathLst>
                <a:path w="1294" h="836" extrusionOk="0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7936;p81">
              <a:extLst>
                <a:ext uri="{FF2B5EF4-FFF2-40B4-BE49-F238E27FC236}">
                  <a16:creationId xmlns:a16="http://schemas.microsoft.com/office/drawing/2014/main" id="{A0BD2420-C5EF-4A91-9B43-21292C825697}"/>
                </a:ext>
              </a:extLst>
            </p:cNvPr>
            <p:cNvSpPr/>
            <p:nvPr/>
          </p:nvSpPr>
          <p:spPr>
            <a:xfrm>
              <a:off x="7323784" y="2995255"/>
              <a:ext cx="35312" cy="22519"/>
            </a:xfrm>
            <a:custGeom>
              <a:avLst/>
              <a:gdLst/>
              <a:ahLst/>
              <a:cxnLst/>
              <a:rect l="l" t="t" r="r" b="b"/>
              <a:pathLst>
                <a:path w="1347" h="859" extrusionOk="0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7937;p81">
              <a:extLst>
                <a:ext uri="{FF2B5EF4-FFF2-40B4-BE49-F238E27FC236}">
                  <a16:creationId xmlns:a16="http://schemas.microsoft.com/office/drawing/2014/main" id="{B4A73467-74A0-4A12-B15A-348954FB8765}"/>
                </a:ext>
              </a:extLst>
            </p:cNvPr>
            <p:cNvSpPr/>
            <p:nvPr/>
          </p:nvSpPr>
          <p:spPr>
            <a:xfrm>
              <a:off x="7077809" y="3137550"/>
              <a:ext cx="34945" cy="22886"/>
            </a:xfrm>
            <a:custGeom>
              <a:avLst/>
              <a:gdLst/>
              <a:ahLst/>
              <a:cxnLst/>
              <a:rect l="l" t="t" r="r" b="b"/>
              <a:pathLst>
                <a:path w="1333" h="873" extrusionOk="0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7938;p81">
              <a:extLst>
                <a:ext uri="{FF2B5EF4-FFF2-40B4-BE49-F238E27FC236}">
                  <a16:creationId xmlns:a16="http://schemas.microsoft.com/office/drawing/2014/main" id="{98101E58-2E58-4B93-8685-19BE75B22DE8}"/>
                </a:ext>
              </a:extLst>
            </p:cNvPr>
            <p:cNvSpPr/>
            <p:nvPr/>
          </p:nvSpPr>
          <p:spPr>
            <a:xfrm>
              <a:off x="7186050" y="3210742"/>
              <a:ext cx="63204" cy="44303"/>
            </a:xfrm>
            <a:custGeom>
              <a:avLst/>
              <a:gdLst/>
              <a:ahLst/>
              <a:cxnLst/>
              <a:rect l="l" t="t" r="r" b="b"/>
              <a:pathLst>
                <a:path w="2411" h="1690" extrusionOk="0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7939;p81">
              <a:extLst>
                <a:ext uri="{FF2B5EF4-FFF2-40B4-BE49-F238E27FC236}">
                  <a16:creationId xmlns:a16="http://schemas.microsoft.com/office/drawing/2014/main" id="{AEC6BBFB-B687-4F03-A1E7-5287D831E2E6}"/>
                </a:ext>
              </a:extLst>
            </p:cNvPr>
            <p:cNvSpPr/>
            <p:nvPr/>
          </p:nvSpPr>
          <p:spPr>
            <a:xfrm>
              <a:off x="7179602" y="3210349"/>
              <a:ext cx="76102" cy="12898"/>
            </a:xfrm>
            <a:custGeom>
              <a:avLst/>
              <a:gdLst/>
              <a:ahLst/>
              <a:cxnLst/>
              <a:rect l="l" t="t" r="r" b="b"/>
              <a:pathLst>
                <a:path w="2903" h="492" extrusionOk="0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" name="Google Shape;18549;p81">
            <a:extLst>
              <a:ext uri="{FF2B5EF4-FFF2-40B4-BE49-F238E27FC236}">
                <a16:creationId xmlns:a16="http://schemas.microsoft.com/office/drawing/2014/main" id="{CA72FDA0-7823-4712-8F0D-6D67041670D4}"/>
              </a:ext>
            </a:extLst>
          </p:cNvPr>
          <p:cNvGrpSpPr/>
          <p:nvPr/>
        </p:nvGrpSpPr>
        <p:grpSpPr>
          <a:xfrm rot="2193109">
            <a:off x="4042860" y="4456683"/>
            <a:ext cx="588452" cy="658940"/>
            <a:chOff x="7576208" y="1977825"/>
            <a:chExt cx="292533" cy="347454"/>
          </a:xfrm>
        </p:grpSpPr>
        <p:sp>
          <p:nvSpPr>
            <p:cNvPr id="194" name="Google Shape;18550;p81">
              <a:extLst>
                <a:ext uri="{FF2B5EF4-FFF2-40B4-BE49-F238E27FC236}">
                  <a16:creationId xmlns:a16="http://schemas.microsoft.com/office/drawing/2014/main" id="{05014394-17CC-459B-AEC8-4E26227031E7}"/>
                </a:ext>
              </a:extLst>
            </p:cNvPr>
            <p:cNvSpPr/>
            <p:nvPr/>
          </p:nvSpPr>
          <p:spPr>
            <a:xfrm>
              <a:off x="7576208" y="1999032"/>
              <a:ext cx="89315" cy="148351"/>
            </a:xfrm>
            <a:custGeom>
              <a:avLst/>
              <a:gdLst/>
              <a:ahLst/>
              <a:cxnLst/>
              <a:rect l="l" t="t" r="r" b="b"/>
              <a:pathLst>
                <a:path w="3407" h="5659" extrusionOk="0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" name="Google Shape;18551;p81">
              <a:extLst>
                <a:ext uri="{FF2B5EF4-FFF2-40B4-BE49-F238E27FC236}">
                  <a16:creationId xmlns:a16="http://schemas.microsoft.com/office/drawing/2014/main" id="{DD4C068E-EB8C-4D00-A02B-D39CE86FFAE5}"/>
                </a:ext>
              </a:extLst>
            </p:cNvPr>
            <p:cNvSpPr/>
            <p:nvPr/>
          </p:nvSpPr>
          <p:spPr>
            <a:xfrm>
              <a:off x="7779034" y="1999032"/>
              <a:ext cx="89708" cy="148351"/>
            </a:xfrm>
            <a:custGeom>
              <a:avLst/>
              <a:gdLst/>
              <a:ahLst/>
              <a:cxnLst/>
              <a:rect l="l" t="t" r="r" b="b"/>
              <a:pathLst>
                <a:path w="3422" h="5659" extrusionOk="0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" name="Google Shape;18552;p81">
              <a:extLst>
                <a:ext uri="{FF2B5EF4-FFF2-40B4-BE49-F238E27FC236}">
                  <a16:creationId xmlns:a16="http://schemas.microsoft.com/office/drawing/2014/main" id="{AE794272-FEF3-48B7-BDB5-627C39A8C7EF}"/>
                </a:ext>
              </a:extLst>
            </p:cNvPr>
            <p:cNvSpPr/>
            <p:nvPr/>
          </p:nvSpPr>
          <p:spPr>
            <a:xfrm>
              <a:off x="7710927" y="2175381"/>
              <a:ext cx="22728" cy="103707"/>
            </a:xfrm>
            <a:custGeom>
              <a:avLst/>
              <a:gdLst/>
              <a:ahLst/>
              <a:cxnLst/>
              <a:rect l="l" t="t" r="r" b="b"/>
              <a:pathLst>
                <a:path w="867" h="3956" extrusionOk="0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8553;p81">
              <a:hlinkClick r:id="rId7" action="ppaction://hlinksldjump"/>
              <a:extLst>
                <a:ext uri="{FF2B5EF4-FFF2-40B4-BE49-F238E27FC236}">
                  <a16:creationId xmlns:a16="http://schemas.microsoft.com/office/drawing/2014/main" id="{22FB2C01-6FD3-40A5-90D8-7A13C894AE20}"/>
                </a:ext>
              </a:extLst>
            </p:cNvPr>
            <p:cNvSpPr/>
            <p:nvPr/>
          </p:nvSpPr>
          <p:spPr>
            <a:xfrm>
              <a:off x="7638626" y="1989176"/>
              <a:ext cx="167671" cy="204765"/>
            </a:xfrm>
            <a:custGeom>
              <a:avLst/>
              <a:gdLst/>
              <a:ahLst/>
              <a:cxnLst/>
              <a:rect l="l" t="t" r="r" b="b"/>
              <a:pathLst>
                <a:path w="6396" h="7811" extrusionOk="0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chemeClr val="bg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8554;p81">
              <a:extLst>
                <a:ext uri="{FF2B5EF4-FFF2-40B4-BE49-F238E27FC236}">
                  <a16:creationId xmlns:a16="http://schemas.microsoft.com/office/drawing/2014/main" id="{DEB4D296-E798-4FE4-884F-9433DFE2D2FB}"/>
                </a:ext>
              </a:extLst>
            </p:cNvPr>
            <p:cNvSpPr/>
            <p:nvPr/>
          </p:nvSpPr>
          <p:spPr>
            <a:xfrm>
              <a:off x="7706759" y="1989176"/>
              <a:ext cx="99538" cy="204765"/>
            </a:xfrm>
            <a:custGeom>
              <a:avLst/>
              <a:gdLst/>
              <a:ahLst/>
              <a:cxnLst/>
              <a:rect l="l" t="t" r="r" b="b"/>
              <a:pathLst>
                <a:path w="3797" h="7811" extrusionOk="0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8555;p81">
              <a:extLst>
                <a:ext uri="{FF2B5EF4-FFF2-40B4-BE49-F238E27FC236}">
                  <a16:creationId xmlns:a16="http://schemas.microsoft.com/office/drawing/2014/main" id="{6C7F3A0D-5289-4A0F-9D3D-CE382AE4EDA0}"/>
                </a:ext>
              </a:extLst>
            </p:cNvPr>
            <p:cNvSpPr/>
            <p:nvPr/>
          </p:nvSpPr>
          <p:spPr>
            <a:xfrm>
              <a:off x="7628035" y="1977825"/>
              <a:ext cx="189246" cy="22728"/>
            </a:xfrm>
            <a:custGeom>
              <a:avLst/>
              <a:gdLst/>
              <a:ahLst/>
              <a:cxnLst/>
              <a:rect l="l" t="t" r="r" b="b"/>
              <a:pathLst>
                <a:path w="7219" h="867" extrusionOk="0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8556;p81">
              <a:extLst>
                <a:ext uri="{FF2B5EF4-FFF2-40B4-BE49-F238E27FC236}">
                  <a16:creationId xmlns:a16="http://schemas.microsoft.com/office/drawing/2014/main" id="{29A55CB5-CA62-458E-8CA5-6E2503B32978}"/>
                </a:ext>
              </a:extLst>
            </p:cNvPr>
            <p:cNvSpPr/>
            <p:nvPr/>
          </p:nvSpPr>
          <p:spPr>
            <a:xfrm>
              <a:off x="7785456" y="1977825"/>
              <a:ext cx="31825" cy="22728"/>
            </a:xfrm>
            <a:custGeom>
              <a:avLst/>
              <a:gdLst/>
              <a:ahLst/>
              <a:cxnLst/>
              <a:rect l="l" t="t" r="r" b="b"/>
              <a:pathLst>
                <a:path w="1214" h="867" extrusionOk="0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8557;p81">
              <a:extLst>
                <a:ext uri="{FF2B5EF4-FFF2-40B4-BE49-F238E27FC236}">
                  <a16:creationId xmlns:a16="http://schemas.microsoft.com/office/drawing/2014/main" id="{EE247FE0-B205-4819-8BC9-81F67D51C6DE}"/>
                </a:ext>
              </a:extLst>
            </p:cNvPr>
            <p:cNvSpPr/>
            <p:nvPr/>
          </p:nvSpPr>
          <p:spPr>
            <a:xfrm>
              <a:off x="7681776" y="2039980"/>
              <a:ext cx="82158" cy="78042"/>
            </a:xfrm>
            <a:custGeom>
              <a:avLst/>
              <a:gdLst/>
              <a:ahLst/>
              <a:cxnLst/>
              <a:rect l="l" t="t" r="r" b="b"/>
              <a:pathLst>
                <a:path w="3134" h="2977" extrusionOk="0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8558;p81">
              <a:extLst>
                <a:ext uri="{FF2B5EF4-FFF2-40B4-BE49-F238E27FC236}">
                  <a16:creationId xmlns:a16="http://schemas.microsoft.com/office/drawing/2014/main" id="{4B637350-4B32-4E20-AE88-B6546D6F9FD3}"/>
                </a:ext>
              </a:extLst>
            </p:cNvPr>
            <p:cNvSpPr/>
            <p:nvPr/>
          </p:nvSpPr>
          <p:spPr>
            <a:xfrm>
              <a:off x="7700703" y="2180676"/>
              <a:ext cx="43543" cy="21208"/>
            </a:xfrm>
            <a:custGeom>
              <a:avLst/>
              <a:gdLst/>
              <a:ahLst/>
              <a:cxnLst/>
              <a:rect l="l" t="t" r="r" b="b"/>
              <a:pathLst>
                <a:path w="1661" h="809" extrusionOk="0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8559;p81">
              <a:extLst>
                <a:ext uri="{FF2B5EF4-FFF2-40B4-BE49-F238E27FC236}">
                  <a16:creationId xmlns:a16="http://schemas.microsoft.com/office/drawing/2014/main" id="{254BA688-C5A3-4AE9-85A6-92973F867997}"/>
                </a:ext>
              </a:extLst>
            </p:cNvPr>
            <p:cNvSpPr/>
            <p:nvPr/>
          </p:nvSpPr>
          <p:spPr>
            <a:xfrm>
              <a:off x="7678001" y="2263542"/>
              <a:ext cx="88947" cy="30672"/>
            </a:xfrm>
            <a:custGeom>
              <a:avLst/>
              <a:gdLst/>
              <a:ahLst/>
              <a:cxnLst/>
              <a:rect l="l" t="t" r="r" b="b"/>
              <a:pathLst>
                <a:path w="3393" h="1170" extrusionOk="0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" name="Google Shape;18560;p81">
              <a:extLst>
                <a:ext uri="{FF2B5EF4-FFF2-40B4-BE49-F238E27FC236}">
                  <a16:creationId xmlns:a16="http://schemas.microsoft.com/office/drawing/2014/main" id="{5FDB5A92-BA87-4EFA-B084-B909C34F4607}"/>
                </a:ext>
              </a:extLst>
            </p:cNvPr>
            <p:cNvSpPr/>
            <p:nvPr/>
          </p:nvSpPr>
          <p:spPr>
            <a:xfrm>
              <a:off x="7735517" y="2263542"/>
              <a:ext cx="31432" cy="30672"/>
            </a:xfrm>
            <a:custGeom>
              <a:avLst/>
              <a:gdLst/>
              <a:ahLst/>
              <a:cxnLst/>
              <a:rect l="l" t="t" r="r" b="b"/>
              <a:pathLst>
                <a:path w="119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8561;p81">
              <a:extLst>
                <a:ext uri="{FF2B5EF4-FFF2-40B4-BE49-F238E27FC236}">
                  <a16:creationId xmlns:a16="http://schemas.microsoft.com/office/drawing/2014/main" id="{E106BDA4-B977-4504-A539-56244DEB1945}"/>
                </a:ext>
              </a:extLst>
            </p:cNvPr>
            <p:cNvSpPr/>
            <p:nvPr/>
          </p:nvSpPr>
          <p:spPr>
            <a:xfrm>
              <a:off x="7645835" y="2286637"/>
              <a:ext cx="152519" cy="38615"/>
            </a:xfrm>
            <a:custGeom>
              <a:avLst/>
              <a:gdLst/>
              <a:ahLst/>
              <a:cxnLst/>
              <a:rect l="l" t="t" r="r" b="b"/>
              <a:pathLst>
                <a:path w="5818" h="1473" extrusionOk="0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8562;p81">
              <a:extLst>
                <a:ext uri="{FF2B5EF4-FFF2-40B4-BE49-F238E27FC236}">
                  <a16:creationId xmlns:a16="http://schemas.microsoft.com/office/drawing/2014/main" id="{B26EFEC5-C26E-4390-937F-D7FA9090DB68}"/>
                </a:ext>
              </a:extLst>
            </p:cNvPr>
            <p:cNvSpPr/>
            <p:nvPr/>
          </p:nvSpPr>
          <p:spPr>
            <a:xfrm>
              <a:off x="7760500" y="2286637"/>
              <a:ext cx="38588" cy="38641"/>
            </a:xfrm>
            <a:custGeom>
              <a:avLst/>
              <a:gdLst/>
              <a:ahLst/>
              <a:cxnLst/>
              <a:rect l="l" t="t" r="r" b="b"/>
              <a:pathLst>
                <a:path w="1472" h="1474" extrusionOk="0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" name="Google Shape;17530;p81">
            <a:extLst>
              <a:ext uri="{FF2B5EF4-FFF2-40B4-BE49-F238E27FC236}">
                <a16:creationId xmlns:a16="http://schemas.microsoft.com/office/drawing/2014/main" id="{5D11ADBE-881A-4D39-9A4C-7FEBF3C0DDD8}"/>
              </a:ext>
            </a:extLst>
          </p:cNvPr>
          <p:cNvGrpSpPr/>
          <p:nvPr/>
        </p:nvGrpSpPr>
        <p:grpSpPr>
          <a:xfrm rot="19608858">
            <a:off x="3255606" y="4521083"/>
            <a:ext cx="837551" cy="502839"/>
            <a:chOff x="6988887" y="1538854"/>
            <a:chExt cx="499920" cy="300136"/>
          </a:xfrm>
        </p:grpSpPr>
        <p:sp>
          <p:nvSpPr>
            <p:cNvPr id="208" name="Google Shape;17531;p81">
              <a:extLst>
                <a:ext uri="{FF2B5EF4-FFF2-40B4-BE49-F238E27FC236}">
                  <a16:creationId xmlns:a16="http://schemas.microsoft.com/office/drawing/2014/main" id="{4DD80385-F5E0-413F-A820-8716A00BD607}"/>
                </a:ext>
              </a:extLst>
            </p:cNvPr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7532;p81">
              <a:extLst>
                <a:ext uri="{FF2B5EF4-FFF2-40B4-BE49-F238E27FC236}">
                  <a16:creationId xmlns:a16="http://schemas.microsoft.com/office/drawing/2014/main" id="{75F62773-73F6-4AE7-A674-C580F25DED9B}"/>
                </a:ext>
              </a:extLst>
            </p:cNvPr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7533;p81">
              <a:extLst>
                <a:ext uri="{FF2B5EF4-FFF2-40B4-BE49-F238E27FC236}">
                  <a16:creationId xmlns:a16="http://schemas.microsoft.com/office/drawing/2014/main" id="{7F5C6CE3-F595-4BD4-900D-9B680CAE10E2}"/>
                </a:ext>
              </a:extLst>
            </p:cNvPr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7534;p81">
              <a:extLst>
                <a:ext uri="{FF2B5EF4-FFF2-40B4-BE49-F238E27FC236}">
                  <a16:creationId xmlns:a16="http://schemas.microsoft.com/office/drawing/2014/main" id="{AC13D89D-DA01-4AC7-BCB5-E572C45E4649}"/>
                </a:ext>
              </a:extLst>
            </p:cNvPr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7535;p81">
              <a:extLst>
                <a:ext uri="{FF2B5EF4-FFF2-40B4-BE49-F238E27FC236}">
                  <a16:creationId xmlns:a16="http://schemas.microsoft.com/office/drawing/2014/main" id="{1A18802C-022E-4A7B-B8D6-6225BCBBCDA4}"/>
                </a:ext>
              </a:extLst>
            </p:cNvPr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7536;p81">
              <a:extLst>
                <a:ext uri="{FF2B5EF4-FFF2-40B4-BE49-F238E27FC236}">
                  <a16:creationId xmlns:a16="http://schemas.microsoft.com/office/drawing/2014/main" id="{CE9BA885-8365-4057-9849-8A0AAD9AE7EC}"/>
                </a:ext>
              </a:extLst>
            </p:cNvPr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7537;p81">
              <a:extLst>
                <a:ext uri="{FF2B5EF4-FFF2-40B4-BE49-F238E27FC236}">
                  <a16:creationId xmlns:a16="http://schemas.microsoft.com/office/drawing/2014/main" id="{D85C5D50-27B5-487D-9342-953B65CB0957}"/>
                </a:ext>
              </a:extLst>
            </p:cNvPr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7538;p81">
              <a:extLst>
                <a:ext uri="{FF2B5EF4-FFF2-40B4-BE49-F238E27FC236}">
                  <a16:creationId xmlns:a16="http://schemas.microsoft.com/office/drawing/2014/main" id="{7E67DE0E-B9C9-4E9C-B4DE-E0AE83473070}"/>
                </a:ext>
              </a:extLst>
            </p:cNvPr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7539;p81">
              <a:extLst>
                <a:ext uri="{FF2B5EF4-FFF2-40B4-BE49-F238E27FC236}">
                  <a16:creationId xmlns:a16="http://schemas.microsoft.com/office/drawing/2014/main" id="{135F960C-D8C2-4FCB-B148-A0BC8BA6890D}"/>
                </a:ext>
              </a:extLst>
            </p:cNvPr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7540;p81">
              <a:extLst>
                <a:ext uri="{FF2B5EF4-FFF2-40B4-BE49-F238E27FC236}">
                  <a16:creationId xmlns:a16="http://schemas.microsoft.com/office/drawing/2014/main" id="{041DE6E0-5927-40DE-9978-29DCF2ED2BCD}"/>
                </a:ext>
              </a:extLst>
            </p:cNvPr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7541;p81">
              <a:extLst>
                <a:ext uri="{FF2B5EF4-FFF2-40B4-BE49-F238E27FC236}">
                  <a16:creationId xmlns:a16="http://schemas.microsoft.com/office/drawing/2014/main" id="{09E8003B-506E-42E5-818E-6959A5CE59FF}"/>
                </a:ext>
              </a:extLst>
            </p:cNvPr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7542;p81">
              <a:extLst>
                <a:ext uri="{FF2B5EF4-FFF2-40B4-BE49-F238E27FC236}">
                  <a16:creationId xmlns:a16="http://schemas.microsoft.com/office/drawing/2014/main" id="{2A9DD007-AB2C-4381-8305-4E16661A8CF3}"/>
                </a:ext>
              </a:extLst>
            </p:cNvPr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7543;p81">
              <a:extLst>
                <a:ext uri="{FF2B5EF4-FFF2-40B4-BE49-F238E27FC236}">
                  <a16:creationId xmlns:a16="http://schemas.microsoft.com/office/drawing/2014/main" id="{DC7E7DFB-9505-4330-922B-33F595983C68}"/>
                </a:ext>
              </a:extLst>
            </p:cNvPr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10762;p77">
            <a:extLst>
              <a:ext uri="{FF2B5EF4-FFF2-40B4-BE49-F238E27FC236}">
                <a16:creationId xmlns:a16="http://schemas.microsoft.com/office/drawing/2014/main" id="{D4E899A8-FAB8-48AE-A915-330775120671}"/>
              </a:ext>
            </a:extLst>
          </p:cNvPr>
          <p:cNvGrpSpPr/>
          <p:nvPr/>
        </p:nvGrpSpPr>
        <p:grpSpPr>
          <a:xfrm>
            <a:off x="2987002" y="4600810"/>
            <a:ext cx="515497" cy="510382"/>
            <a:chOff x="1752137" y="4266608"/>
            <a:chExt cx="378512" cy="374756"/>
          </a:xfrm>
        </p:grpSpPr>
        <p:sp>
          <p:nvSpPr>
            <p:cNvPr id="222" name="Google Shape;10763;p77">
              <a:extLst>
                <a:ext uri="{FF2B5EF4-FFF2-40B4-BE49-F238E27FC236}">
                  <a16:creationId xmlns:a16="http://schemas.microsoft.com/office/drawing/2014/main" id="{4BCA919B-C45F-4EB1-80C6-C1D2312CA858}"/>
                </a:ext>
              </a:extLst>
            </p:cNvPr>
            <p:cNvSpPr/>
            <p:nvPr/>
          </p:nvSpPr>
          <p:spPr>
            <a:xfrm>
              <a:off x="1752400" y="4382020"/>
              <a:ext cx="171163" cy="82220"/>
            </a:xfrm>
            <a:custGeom>
              <a:avLst/>
              <a:gdLst/>
              <a:ahLst/>
              <a:cxnLst/>
              <a:rect l="l" t="t" r="r" b="b"/>
              <a:pathLst>
                <a:path w="6518" h="3131" extrusionOk="0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0764;p77">
              <a:extLst>
                <a:ext uri="{FF2B5EF4-FFF2-40B4-BE49-F238E27FC236}">
                  <a16:creationId xmlns:a16="http://schemas.microsoft.com/office/drawing/2014/main" id="{5C8AD1FE-6D16-4FEF-AC03-2B672DE883D3}"/>
                </a:ext>
              </a:extLst>
            </p:cNvPr>
            <p:cNvSpPr/>
            <p:nvPr/>
          </p:nvSpPr>
          <p:spPr>
            <a:xfrm>
              <a:off x="1931834" y="4472250"/>
              <a:ext cx="81957" cy="169114"/>
            </a:xfrm>
            <a:custGeom>
              <a:avLst/>
              <a:gdLst/>
              <a:ahLst/>
              <a:cxnLst/>
              <a:rect l="l" t="t" r="r" b="b"/>
              <a:pathLst>
                <a:path w="3121" h="6440" extrusionOk="0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0765;p77">
              <a:extLst>
                <a:ext uri="{FF2B5EF4-FFF2-40B4-BE49-F238E27FC236}">
                  <a16:creationId xmlns:a16="http://schemas.microsoft.com/office/drawing/2014/main" id="{7732E934-0DBF-4274-8E57-002F10CE6F85}"/>
                </a:ext>
              </a:extLst>
            </p:cNvPr>
            <p:cNvSpPr/>
            <p:nvPr/>
          </p:nvSpPr>
          <p:spPr>
            <a:xfrm>
              <a:off x="1752137" y="4386537"/>
              <a:ext cx="123685" cy="71664"/>
            </a:xfrm>
            <a:custGeom>
              <a:avLst/>
              <a:gdLst/>
              <a:ahLst/>
              <a:cxnLst/>
              <a:rect l="l" t="t" r="r" b="b"/>
              <a:pathLst>
                <a:path w="4710" h="2729" extrusionOk="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0766;p77">
              <a:extLst>
                <a:ext uri="{FF2B5EF4-FFF2-40B4-BE49-F238E27FC236}">
                  <a16:creationId xmlns:a16="http://schemas.microsoft.com/office/drawing/2014/main" id="{A2C73EC3-B795-4C57-9F55-74DD87BA037D}"/>
                </a:ext>
              </a:extLst>
            </p:cNvPr>
            <p:cNvSpPr/>
            <p:nvPr/>
          </p:nvSpPr>
          <p:spPr>
            <a:xfrm>
              <a:off x="1931834" y="4539108"/>
              <a:ext cx="23897" cy="102256"/>
            </a:xfrm>
            <a:custGeom>
              <a:avLst/>
              <a:gdLst/>
              <a:ahLst/>
              <a:cxnLst/>
              <a:rect l="l" t="t" r="r" b="b"/>
              <a:pathLst>
                <a:path w="910" h="3894" extrusionOk="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0767;p77">
              <a:extLst>
                <a:ext uri="{FF2B5EF4-FFF2-40B4-BE49-F238E27FC236}">
                  <a16:creationId xmlns:a16="http://schemas.microsoft.com/office/drawing/2014/main" id="{56394472-14E1-402C-811D-786160CF8720}"/>
                </a:ext>
              </a:extLst>
            </p:cNvPr>
            <p:cNvSpPr/>
            <p:nvPr/>
          </p:nvSpPr>
          <p:spPr>
            <a:xfrm>
              <a:off x="1823512" y="4266608"/>
              <a:ext cx="307137" cy="305115"/>
            </a:xfrm>
            <a:custGeom>
              <a:avLst/>
              <a:gdLst/>
              <a:ahLst/>
              <a:cxnLst/>
              <a:rect l="l" t="t" r="r" b="b"/>
              <a:pathLst>
                <a:path w="11696" h="11619" extrusionOk="0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0768;p77">
              <a:extLst>
                <a:ext uri="{FF2B5EF4-FFF2-40B4-BE49-F238E27FC236}">
                  <a16:creationId xmlns:a16="http://schemas.microsoft.com/office/drawing/2014/main" id="{D5C5C3D2-4BFF-4889-87C0-61FA12C3A802}"/>
                </a:ext>
              </a:extLst>
            </p:cNvPr>
            <p:cNvSpPr/>
            <p:nvPr/>
          </p:nvSpPr>
          <p:spPr>
            <a:xfrm>
              <a:off x="1823512" y="4266686"/>
              <a:ext cx="306507" cy="227963"/>
            </a:xfrm>
            <a:custGeom>
              <a:avLst/>
              <a:gdLst/>
              <a:ahLst/>
              <a:cxnLst/>
              <a:rect l="l" t="t" r="r" b="b"/>
              <a:pathLst>
                <a:path w="11672" h="8681" extrusionOk="0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0769;p77">
              <a:extLst>
                <a:ext uri="{FF2B5EF4-FFF2-40B4-BE49-F238E27FC236}">
                  <a16:creationId xmlns:a16="http://schemas.microsoft.com/office/drawing/2014/main" id="{38F7A5C2-5375-4152-BCFE-BE42C7E87A11}"/>
                </a:ext>
              </a:extLst>
            </p:cNvPr>
            <p:cNvSpPr/>
            <p:nvPr/>
          </p:nvSpPr>
          <p:spPr>
            <a:xfrm>
              <a:off x="1978078" y="4353633"/>
              <a:ext cx="64127" cy="64101"/>
            </a:xfrm>
            <a:custGeom>
              <a:avLst/>
              <a:gdLst/>
              <a:ahLst/>
              <a:cxnLst/>
              <a:rect l="l" t="t" r="r" b="b"/>
              <a:pathLst>
                <a:path w="2442" h="2441" extrusionOk="0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0770;p77">
              <a:extLst>
                <a:ext uri="{FF2B5EF4-FFF2-40B4-BE49-F238E27FC236}">
                  <a16:creationId xmlns:a16="http://schemas.microsoft.com/office/drawing/2014/main" id="{EE8162C8-9964-40ED-8CF2-A7039430720F}"/>
                </a:ext>
              </a:extLst>
            </p:cNvPr>
            <p:cNvSpPr/>
            <p:nvPr/>
          </p:nvSpPr>
          <p:spPr>
            <a:xfrm>
              <a:off x="1978078" y="4353660"/>
              <a:ext cx="39731" cy="64206"/>
            </a:xfrm>
            <a:custGeom>
              <a:avLst/>
              <a:gdLst/>
              <a:ahLst/>
              <a:cxnLst/>
              <a:rect l="l" t="t" r="r" b="b"/>
              <a:pathLst>
                <a:path w="1513" h="2445" extrusionOk="0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0771;p77">
              <a:extLst>
                <a:ext uri="{FF2B5EF4-FFF2-40B4-BE49-F238E27FC236}">
                  <a16:creationId xmlns:a16="http://schemas.microsoft.com/office/drawing/2014/main" id="{5E54BC45-15CC-4F08-B60C-4106F321681F}"/>
                </a:ext>
              </a:extLst>
            </p:cNvPr>
            <p:cNvSpPr/>
            <p:nvPr/>
          </p:nvSpPr>
          <p:spPr>
            <a:xfrm>
              <a:off x="1815476" y="4497381"/>
              <a:ext cx="82955" cy="82404"/>
            </a:xfrm>
            <a:custGeom>
              <a:avLst/>
              <a:gdLst/>
              <a:ahLst/>
              <a:cxnLst/>
              <a:rect l="l" t="t" r="r" b="b"/>
              <a:pathLst>
                <a:path w="3159" h="3138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0772;p77">
              <a:extLst>
                <a:ext uri="{FF2B5EF4-FFF2-40B4-BE49-F238E27FC236}">
                  <a16:creationId xmlns:a16="http://schemas.microsoft.com/office/drawing/2014/main" id="{B7A1F10F-4407-45BC-8B38-FB47D14DAF53}"/>
                </a:ext>
              </a:extLst>
            </p:cNvPr>
            <p:cNvSpPr/>
            <p:nvPr/>
          </p:nvSpPr>
          <p:spPr>
            <a:xfrm>
              <a:off x="1815476" y="4497381"/>
              <a:ext cx="32195" cy="35950"/>
            </a:xfrm>
            <a:custGeom>
              <a:avLst/>
              <a:gdLst/>
              <a:ahLst/>
              <a:cxnLst/>
              <a:rect l="l" t="t" r="r" b="b"/>
              <a:pathLst>
                <a:path w="1226" h="1369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0773;p77">
              <a:extLst>
                <a:ext uri="{FF2B5EF4-FFF2-40B4-BE49-F238E27FC236}">
                  <a16:creationId xmlns:a16="http://schemas.microsoft.com/office/drawing/2014/main" id="{66F231CB-091E-4848-9EF2-8A4464C340F1}"/>
                </a:ext>
              </a:extLst>
            </p:cNvPr>
            <p:cNvSpPr/>
            <p:nvPr/>
          </p:nvSpPr>
          <p:spPr>
            <a:xfrm>
              <a:off x="1823512" y="4463952"/>
              <a:ext cx="108349" cy="107719"/>
            </a:xfrm>
            <a:custGeom>
              <a:avLst/>
              <a:gdLst/>
              <a:ahLst/>
              <a:cxnLst/>
              <a:rect l="l" t="t" r="r" b="b"/>
              <a:pathLst>
                <a:path w="4126" h="4102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0774;p77">
              <a:extLst>
                <a:ext uri="{FF2B5EF4-FFF2-40B4-BE49-F238E27FC236}">
                  <a16:creationId xmlns:a16="http://schemas.microsoft.com/office/drawing/2014/main" id="{20F3C3C6-F2A4-486A-8815-016324A74FB3}"/>
                </a:ext>
              </a:extLst>
            </p:cNvPr>
            <p:cNvSpPr/>
            <p:nvPr/>
          </p:nvSpPr>
          <p:spPr>
            <a:xfrm>
              <a:off x="1823512" y="4463952"/>
              <a:ext cx="28939" cy="30698"/>
            </a:xfrm>
            <a:custGeom>
              <a:avLst/>
              <a:gdLst/>
              <a:ahLst/>
              <a:cxnLst/>
              <a:rect l="l" t="t" r="r" b="b"/>
              <a:pathLst>
                <a:path w="1102" h="1169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0775;p77">
              <a:extLst>
                <a:ext uri="{FF2B5EF4-FFF2-40B4-BE49-F238E27FC236}">
                  <a16:creationId xmlns:a16="http://schemas.microsoft.com/office/drawing/2014/main" id="{2862D27B-E93F-44AE-8528-9501FAD56BBF}"/>
                </a:ext>
              </a:extLst>
            </p:cNvPr>
            <p:cNvSpPr/>
            <p:nvPr/>
          </p:nvSpPr>
          <p:spPr>
            <a:xfrm>
              <a:off x="1776034" y="4536981"/>
              <a:ext cx="33692" cy="30724"/>
            </a:xfrm>
            <a:custGeom>
              <a:avLst/>
              <a:gdLst/>
              <a:ahLst/>
              <a:cxnLst/>
              <a:rect l="l" t="t" r="r" b="b"/>
              <a:pathLst>
                <a:path w="1283" h="1170" extrusionOk="0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0776;p77">
              <a:extLst>
                <a:ext uri="{FF2B5EF4-FFF2-40B4-BE49-F238E27FC236}">
                  <a16:creationId xmlns:a16="http://schemas.microsoft.com/office/drawing/2014/main" id="{A27A2F0A-C953-4942-86BE-BCFCE093F028}"/>
                </a:ext>
              </a:extLst>
            </p:cNvPr>
            <p:cNvSpPr/>
            <p:nvPr/>
          </p:nvSpPr>
          <p:spPr>
            <a:xfrm>
              <a:off x="1794862" y="4555730"/>
              <a:ext cx="33508" cy="30567"/>
            </a:xfrm>
            <a:custGeom>
              <a:avLst/>
              <a:gdLst/>
              <a:ahLst/>
              <a:cxnLst/>
              <a:rect l="l" t="t" r="r" b="b"/>
              <a:pathLst>
                <a:path w="1276" h="1164" extrusionOk="0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0777;p77">
              <a:extLst>
                <a:ext uri="{FF2B5EF4-FFF2-40B4-BE49-F238E27FC236}">
                  <a16:creationId xmlns:a16="http://schemas.microsoft.com/office/drawing/2014/main" id="{2DAA0E96-FBAF-4271-A92E-9E05340A8465}"/>
                </a:ext>
              </a:extLst>
            </p:cNvPr>
            <p:cNvSpPr/>
            <p:nvPr/>
          </p:nvSpPr>
          <p:spPr>
            <a:xfrm>
              <a:off x="1832309" y="4593125"/>
              <a:ext cx="33481" cy="30619"/>
            </a:xfrm>
            <a:custGeom>
              <a:avLst/>
              <a:gdLst/>
              <a:ahLst/>
              <a:cxnLst/>
              <a:rect l="l" t="t" r="r" b="b"/>
              <a:pathLst>
                <a:path w="1275" h="1166" extrusionOk="0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0778;p77">
              <a:extLst>
                <a:ext uri="{FF2B5EF4-FFF2-40B4-BE49-F238E27FC236}">
                  <a16:creationId xmlns:a16="http://schemas.microsoft.com/office/drawing/2014/main" id="{D5D61272-ACEA-4E9E-93A4-F0CCD9AEF8B5}"/>
                </a:ext>
              </a:extLst>
            </p:cNvPr>
            <p:cNvSpPr/>
            <p:nvPr/>
          </p:nvSpPr>
          <p:spPr>
            <a:xfrm>
              <a:off x="1813480" y="4574322"/>
              <a:ext cx="33665" cy="30645"/>
            </a:xfrm>
            <a:custGeom>
              <a:avLst/>
              <a:gdLst/>
              <a:ahLst/>
              <a:cxnLst/>
              <a:rect l="l" t="t" r="r" b="b"/>
              <a:pathLst>
                <a:path w="1282" h="1167" extrusionOk="0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0779;p77">
              <a:extLst>
                <a:ext uri="{FF2B5EF4-FFF2-40B4-BE49-F238E27FC236}">
                  <a16:creationId xmlns:a16="http://schemas.microsoft.com/office/drawing/2014/main" id="{3E8687DA-377A-4412-BFAC-0BDFE5D7C9D5}"/>
                </a:ext>
              </a:extLst>
            </p:cNvPr>
            <p:cNvSpPr/>
            <p:nvPr/>
          </p:nvSpPr>
          <p:spPr>
            <a:xfrm>
              <a:off x="2057751" y="4266686"/>
              <a:ext cx="72241" cy="71375"/>
            </a:xfrm>
            <a:custGeom>
              <a:avLst/>
              <a:gdLst/>
              <a:ahLst/>
              <a:cxnLst/>
              <a:rect l="l" t="t" r="r" b="b"/>
              <a:pathLst>
                <a:path w="2751" h="2718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0780;p77">
              <a:extLst>
                <a:ext uri="{FF2B5EF4-FFF2-40B4-BE49-F238E27FC236}">
                  <a16:creationId xmlns:a16="http://schemas.microsoft.com/office/drawing/2014/main" id="{EC7853CE-145C-4BE5-A9DA-84E29899B87A}"/>
                </a:ext>
              </a:extLst>
            </p:cNvPr>
            <p:cNvSpPr/>
            <p:nvPr/>
          </p:nvSpPr>
          <p:spPr>
            <a:xfrm>
              <a:off x="2057751" y="4266686"/>
              <a:ext cx="72241" cy="31171"/>
            </a:xfrm>
            <a:custGeom>
              <a:avLst/>
              <a:gdLst/>
              <a:ahLst/>
              <a:cxnLst/>
              <a:rect l="l" t="t" r="r" b="b"/>
              <a:pathLst>
                <a:path w="2751" h="1187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0781;p77">
              <a:extLst>
                <a:ext uri="{FF2B5EF4-FFF2-40B4-BE49-F238E27FC236}">
                  <a16:creationId xmlns:a16="http://schemas.microsoft.com/office/drawing/2014/main" id="{7E447184-30A9-4157-A9E6-DB4C2C644872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0782;p77">
              <a:extLst>
                <a:ext uri="{FF2B5EF4-FFF2-40B4-BE49-F238E27FC236}">
                  <a16:creationId xmlns:a16="http://schemas.microsoft.com/office/drawing/2014/main" id="{AA9BAF3F-64FC-4A4E-BB32-F8D91D96BBD7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0783;p77">
              <a:extLst>
                <a:ext uri="{FF2B5EF4-FFF2-40B4-BE49-F238E27FC236}">
                  <a16:creationId xmlns:a16="http://schemas.microsoft.com/office/drawing/2014/main" id="{DD6F5210-7A2B-4BED-ADF0-17CB040267DE}"/>
                </a:ext>
              </a:extLst>
            </p:cNvPr>
            <p:cNvSpPr/>
            <p:nvPr/>
          </p:nvSpPr>
          <p:spPr>
            <a:xfrm>
              <a:off x="1839609" y="4424378"/>
              <a:ext cx="130696" cy="131090"/>
            </a:xfrm>
            <a:custGeom>
              <a:avLst/>
              <a:gdLst/>
              <a:ahLst/>
              <a:cxnLst/>
              <a:rect l="l" t="t" r="r" b="b"/>
              <a:pathLst>
                <a:path w="4977" h="4992" extrusionOk="0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43" name="Google Shape;494;p28">
            <a:extLst>
              <a:ext uri="{FF2B5EF4-FFF2-40B4-BE49-F238E27FC236}">
                <a16:creationId xmlns:a16="http://schemas.microsoft.com/office/drawing/2014/main" id="{47F5CFF7-8479-4F23-8BF6-2BDB5DC7D56F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917062" y="4470175"/>
            <a:ext cx="650406" cy="5607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4" name="Google Shape;10388;p77">
            <a:extLst>
              <a:ext uri="{FF2B5EF4-FFF2-40B4-BE49-F238E27FC236}">
                <a16:creationId xmlns:a16="http://schemas.microsoft.com/office/drawing/2014/main" id="{436D57B7-6DF9-4663-803D-F494B1DD7B4B}"/>
              </a:ext>
            </a:extLst>
          </p:cNvPr>
          <p:cNvGrpSpPr/>
          <p:nvPr/>
        </p:nvGrpSpPr>
        <p:grpSpPr>
          <a:xfrm rot="18000000">
            <a:off x="4822015" y="4460514"/>
            <a:ext cx="557376" cy="556974"/>
            <a:chOff x="1749879" y="1970906"/>
            <a:chExt cx="364436" cy="364174"/>
          </a:xfrm>
        </p:grpSpPr>
        <p:sp>
          <p:nvSpPr>
            <p:cNvPr id="245" name="Google Shape;10389;p77">
              <a:extLst>
                <a:ext uri="{FF2B5EF4-FFF2-40B4-BE49-F238E27FC236}">
                  <a16:creationId xmlns:a16="http://schemas.microsoft.com/office/drawing/2014/main" id="{C78CDE80-DF07-4FEE-B46D-89CBD0BD1C16}"/>
                </a:ext>
              </a:extLst>
            </p:cNvPr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0390;p77">
              <a:extLst>
                <a:ext uri="{FF2B5EF4-FFF2-40B4-BE49-F238E27FC236}">
                  <a16:creationId xmlns:a16="http://schemas.microsoft.com/office/drawing/2014/main" id="{FC04699D-C6D5-4F67-9A65-2CD0FCB671B6}"/>
                </a:ext>
              </a:extLst>
            </p:cNvPr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0391;p77">
              <a:extLst>
                <a:ext uri="{FF2B5EF4-FFF2-40B4-BE49-F238E27FC236}">
                  <a16:creationId xmlns:a16="http://schemas.microsoft.com/office/drawing/2014/main" id="{8F07EA0B-2EEA-4F70-B7CB-392847026750}"/>
                </a:ext>
              </a:extLst>
            </p:cNvPr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0392;p77">
              <a:extLst>
                <a:ext uri="{FF2B5EF4-FFF2-40B4-BE49-F238E27FC236}">
                  <a16:creationId xmlns:a16="http://schemas.microsoft.com/office/drawing/2014/main" id="{675671EB-8229-484D-8CD2-B061256145FE}"/>
                </a:ext>
              </a:extLst>
            </p:cNvPr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0393;p77">
              <a:extLst>
                <a:ext uri="{FF2B5EF4-FFF2-40B4-BE49-F238E27FC236}">
                  <a16:creationId xmlns:a16="http://schemas.microsoft.com/office/drawing/2014/main" id="{8F69010D-E155-42C7-B70D-E758AED5290B}"/>
                </a:ext>
              </a:extLst>
            </p:cNvPr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0394;p77">
              <a:extLst>
                <a:ext uri="{FF2B5EF4-FFF2-40B4-BE49-F238E27FC236}">
                  <a16:creationId xmlns:a16="http://schemas.microsoft.com/office/drawing/2014/main" id="{B0AEDE79-D737-4B27-987A-B26DD90C88FC}"/>
                </a:ext>
              </a:extLst>
            </p:cNvPr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0395;p77">
              <a:extLst>
                <a:ext uri="{FF2B5EF4-FFF2-40B4-BE49-F238E27FC236}">
                  <a16:creationId xmlns:a16="http://schemas.microsoft.com/office/drawing/2014/main" id="{74AE45F2-C00D-4141-B176-BD3BA6C0F0B5}"/>
                </a:ext>
              </a:extLst>
            </p:cNvPr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10396;p77">
              <a:extLst>
                <a:ext uri="{FF2B5EF4-FFF2-40B4-BE49-F238E27FC236}">
                  <a16:creationId xmlns:a16="http://schemas.microsoft.com/office/drawing/2014/main" id="{FC1115B9-C6BB-4B2F-8A02-D2A1F8038565}"/>
                </a:ext>
              </a:extLst>
            </p:cNvPr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10397;p77">
              <a:extLst>
                <a:ext uri="{FF2B5EF4-FFF2-40B4-BE49-F238E27FC236}">
                  <a16:creationId xmlns:a16="http://schemas.microsoft.com/office/drawing/2014/main" id="{D3B11BAA-282F-4E40-93EA-11765AD60158}"/>
                </a:ext>
              </a:extLst>
            </p:cNvPr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10398;p77">
              <a:extLst>
                <a:ext uri="{FF2B5EF4-FFF2-40B4-BE49-F238E27FC236}">
                  <a16:creationId xmlns:a16="http://schemas.microsoft.com/office/drawing/2014/main" id="{8E29608B-2921-4842-8CD5-9D1206A0073D}"/>
                </a:ext>
              </a:extLst>
            </p:cNvPr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10399;p77">
              <a:extLst>
                <a:ext uri="{FF2B5EF4-FFF2-40B4-BE49-F238E27FC236}">
                  <a16:creationId xmlns:a16="http://schemas.microsoft.com/office/drawing/2014/main" id="{7B2C3164-9ED4-4FE2-B6D7-F2F783C0B936}"/>
                </a:ext>
              </a:extLst>
            </p:cNvPr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10400;p77">
              <a:extLst>
                <a:ext uri="{FF2B5EF4-FFF2-40B4-BE49-F238E27FC236}">
                  <a16:creationId xmlns:a16="http://schemas.microsoft.com/office/drawing/2014/main" id="{6AA05FBC-F38F-451E-B91A-97E1075EDDFA}"/>
                </a:ext>
              </a:extLst>
            </p:cNvPr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10401;p77">
              <a:extLst>
                <a:ext uri="{FF2B5EF4-FFF2-40B4-BE49-F238E27FC236}">
                  <a16:creationId xmlns:a16="http://schemas.microsoft.com/office/drawing/2014/main" id="{BE40670F-D305-40DC-AC2D-ED083EFD4379}"/>
                </a:ext>
              </a:extLst>
            </p:cNvPr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10402;p77">
              <a:extLst>
                <a:ext uri="{FF2B5EF4-FFF2-40B4-BE49-F238E27FC236}">
                  <a16:creationId xmlns:a16="http://schemas.microsoft.com/office/drawing/2014/main" id="{3676B6F3-1178-432F-A9F7-81BF15FA103E}"/>
                </a:ext>
              </a:extLst>
            </p:cNvPr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9" name="Google Shape;500;p28">
            <a:hlinkClick r:id="rId9" action="ppaction://hlinksldjump"/>
            <a:extLst>
              <a:ext uri="{FF2B5EF4-FFF2-40B4-BE49-F238E27FC236}">
                <a16:creationId xmlns:a16="http://schemas.microsoft.com/office/drawing/2014/main" id="{946A381A-8568-4079-8C29-508E2EDF799A}"/>
              </a:ext>
            </a:extLst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8236162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Segnaposto testo 6">
            <a:extLst>
              <a:ext uri="{FF2B5EF4-FFF2-40B4-BE49-F238E27FC236}">
                <a16:creationId xmlns:a16="http://schemas.microsoft.com/office/drawing/2014/main" id="{4E7CB04F-29D6-439F-9C92-6241E0F84C3D}"/>
              </a:ext>
            </a:extLst>
          </p:cNvPr>
          <p:cNvSpPr txBox="1">
            <a:spLocks/>
          </p:cNvSpPr>
          <p:nvPr/>
        </p:nvSpPr>
        <p:spPr>
          <a:xfrm>
            <a:off x="2080874" y="3253420"/>
            <a:ext cx="6434052" cy="93102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t-IT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Univers"/>
                <a:ea typeface="+mn-ea"/>
                <a:cs typeface="+mn-cs"/>
              </a:rPr>
              <a:t>Repository </a:t>
            </a:r>
            <a:r>
              <a:rPr kumimoji="0" lang="it-IT" b="1" i="0" u="none" strike="noStrike" kern="1200" cap="none" spc="0" normalizeH="0" baseline="0" noProof="0" dirty="0" err="1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Univers"/>
                <a:ea typeface="+mn-ea"/>
                <a:cs typeface="+mn-cs"/>
              </a:rPr>
              <a:t>Git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Univers"/>
                <a:ea typeface="+mn-ea"/>
                <a:cs typeface="+mn-cs"/>
              </a:rPr>
              <a:t>: </a:t>
            </a:r>
          </a:p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Univers"/>
                <a:ea typeface="+mn-ea"/>
                <a:cs typeface="+mn-cs"/>
              </a:rPr>
              <a:t>Back-end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Univers"/>
                <a:ea typeface="+mn-ea"/>
                <a:cs typeface="+mn-cs"/>
              </a:rPr>
              <a:t>: https://github.com/Fab001/MaskPleaseBackend</a:t>
            </a:r>
          </a:p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Univers"/>
                <a:ea typeface="+mn-ea"/>
                <a:cs typeface="+mn-cs"/>
              </a:rPr>
              <a:t>Front-end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Univers"/>
                <a:ea typeface="+mn-ea"/>
                <a:cs typeface="+mn-cs"/>
              </a:rPr>
              <a:t>: https://github.com/Fernet97/MaskPlease</a:t>
            </a:r>
          </a:p>
        </p:txBody>
      </p:sp>
      <p:pic>
        <p:nvPicPr>
          <p:cNvPr id="263" name="Immagine 262">
            <a:extLst>
              <a:ext uri="{FF2B5EF4-FFF2-40B4-BE49-F238E27FC236}">
                <a16:creationId xmlns:a16="http://schemas.microsoft.com/office/drawing/2014/main" id="{C857B128-9190-4858-A91A-F29ECAEDBDEE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b="23898"/>
          <a:stretch/>
        </p:blipFill>
        <p:spPr>
          <a:xfrm>
            <a:off x="6369422" y="3079460"/>
            <a:ext cx="472440" cy="471488"/>
          </a:xfrm>
          <a:prstGeom prst="rect">
            <a:avLst/>
          </a:prstGeom>
        </p:spPr>
      </p:pic>
      <p:pic>
        <p:nvPicPr>
          <p:cNvPr id="264" name="Immagine 263">
            <a:extLst>
              <a:ext uri="{FF2B5EF4-FFF2-40B4-BE49-F238E27FC236}">
                <a16:creationId xmlns:a16="http://schemas.microsoft.com/office/drawing/2014/main" id="{56F9FF6C-7DF5-47E3-85CA-7F258F72683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16200000">
            <a:off x="-825427" y="2115020"/>
            <a:ext cx="2369138" cy="71828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28"/>
          <p:cNvSpPr/>
          <p:nvPr/>
        </p:nvSpPr>
        <p:spPr>
          <a:xfrm>
            <a:off x="3711325" y="3054575"/>
            <a:ext cx="2441400" cy="15489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8">
            <a:hlinkClick r:id="rId3" action="ppaction://hlinksldjump"/>
          </p:cNvPr>
          <p:cNvSpPr/>
          <p:nvPr/>
        </p:nvSpPr>
        <p:spPr>
          <a:xfrm>
            <a:off x="6278151" y="3054575"/>
            <a:ext cx="2441400" cy="15489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8"/>
          <p:cNvSpPr/>
          <p:nvPr/>
        </p:nvSpPr>
        <p:spPr>
          <a:xfrm>
            <a:off x="1144500" y="3054575"/>
            <a:ext cx="2441400" cy="15489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8"/>
          <p:cNvSpPr/>
          <p:nvPr/>
        </p:nvSpPr>
        <p:spPr>
          <a:xfrm>
            <a:off x="3711325" y="1359600"/>
            <a:ext cx="2441400" cy="15489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8"/>
          <p:cNvSpPr/>
          <p:nvPr/>
        </p:nvSpPr>
        <p:spPr>
          <a:xfrm>
            <a:off x="6278151" y="1359600"/>
            <a:ext cx="2441400" cy="15489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8"/>
          <p:cNvSpPr/>
          <p:nvPr/>
        </p:nvSpPr>
        <p:spPr>
          <a:xfrm>
            <a:off x="1144500" y="1359600"/>
            <a:ext cx="2441400" cy="15489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8"/>
          <p:cNvSpPr txBox="1">
            <a:spLocks noGrp="1"/>
          </p:cNvSpPr>
          <p:nvPr>
            <p:ph type="subTitle" idx="1"/>
          </p:nvPr>
        </p:nvSpPr>
        <p:spPr>
          <a:xfrm>
            <a:off x="1297200" y="3625175"/>
            <a:ext cx="2136000" cy="40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400" dirty="0"/>
              <a:t>REPUSCORE</a:t>
            </a:r>
          </a:p>
        </p:txBody>
      </p:sp>
      <p:sp>
        <p:nvSpPr>
          <p:cNvPr id="476" name="Google Shape;476;p28"/>
          <p:cNvSpPr txBox="1">
            <a:spLocks noGrp="1"/>
          </p:cNvSpPr>
          <p:nvPr>
            <p:ph type="title"/>
          </p:nvPr>
        </p:nvSpPr>
        <p:spPr>
          <a:xfrm>
            <a:off x="1150400" y="417775"/>
            <a:ext cx="69675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477" name="Google Shape;477;p28"/>
          <p:cNvSpPr txBox="1">
            <a:spLocks noGrp="1"/>
          </p:cNvSpPr>
          <p:nvPr>
            <p:ph type="subTitle" idx="3"/>
          </p:nvPr>
        </p:nvSpPr>
        <p:spPr>
          <a:xfrm>
            <a:off x="5769956" y="3215775"/>
            <a:ext cx="3466809" cy="1303216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400" dirty="0"/>
              <a:t>Demo</a:t>
            </a:r>
            <a:endParaRPr sz="4400" dirty="0"/>
          </a:p>
        </p:txBody>
      </p:sp>
      <p:sp>
        <p:nvSpPr>
          <p:cNvPr id="479" name="Google Shape;479;p28"/>
          <p:cNvSpPr txBox="1">
            <a:spLocks noGrp="1"/>
          </p:cNvSpPr>
          <p:nvPr>
            <p:ph type="subTitle" idx="5"/>
          </p:nvPr>
        </p:nvSpPr>
        <p:spPr>
          <a:xfrm>
            <a:off x="3864044" y="3625175"/>
            <a:ext cx="2136000" cy="40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 err="1"/>
              <a:t>development</a:t>
            </a:r>
            <a:endParaRPr sz="3600" dirty="0"/>
          </a:p>
        </p:txBody>
      </p:sp>
      <p:sp>
        <p:nvSpPr>
          <p:cNvPr id="481" name="Google Shape;481;p28"/>
          <p:cNvSpPr txBox="1">
            <a:spLocks noGrp="1"/>
          </p:cNvSpPr>
          <p:nvPr>
            <p:ph type="subTitle" idx="7"/>
          </p:nvPr>
        </p:nvSpPr>
        <p:spPr>
          <a:xfrm>
            <a:off x="1297200" y="1947327"/>
            <a:ext cx="2136000" cy="40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400" dirty="0"/>
              <a:t>Goals</a:t>
            </a:r>
            <a:endParaRPr sz="4400" dirty="0"/>
          </a:p>
        </p:txBody>
      </p:sp>
      <p:sp>
        <p:nvSpPr>
          <p:cNvPr id="483" name="Google Shape;483;p28"/>
          <p:cNvSpPr txBox="1">
            <a:spLocks noGrp="1"/>
          </p:cNvSpPr>
          <p:nvPr>
            <p:ph type="subTitle" idx="9"/>
          </p:nvPr>
        </p:nvSpPr>
        <p:spPr>
          <a:xfrm>
            <a:off x="3886444" y="1947327"/>
            <a:ext cx="2136000" cy="40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400" dirty="0"/>
              <a:t>strategy</a:t>
            </a:r>
            <a:endParaRPr sz="4400" dirty="0"/>
          </a:p>
        </p:txBody>
      </p:sp>
      <p:sp>
        <p:nvSpPr>
          <p:cNvPr id="485" name="Google Shape;485;p28"/>
          <p:cNvSpPr txBox="1">
            <a:spLocks noGrp="1"/>
          </p:cNvSpPr>
          <p:nvPr>
            <p:ph type="subTitle" idx="14"/>
          </p:nvPr>
        </p:nvSpPr>
        <p:spPr>
          <a:xfrm>
            <a:off x="6470125" y="1930200"/>
            <a:ext cx="2136000" cy="40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400" dirty="0"/>
              <a:t>idea</a:t>
            </a:r>
          </a:p>
        </p:txBody>
      </p:sp>
      <p:sp>
        <p:nvSpPr>
          <p:cNvPr id="489" name="Google Shape;489;p28">
            <a:hlinkClick r:id="rId4" action="ppaction://hlinksldjump"/>
          </p:cNvPr>
          <p:cNvSpPr txBox="1"/>
          <p:nvPr/>
        </p:nvSpPr>
        <p:spPr>
          <a:xfrm>
            <a:off x="68975" y="2950275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REPUSCORE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90" name="Google Shape;490;p28">
            <a:hlinkClick r:id="rId5" action="ppaction://hlinksldjump"/>
          </p:cNvPr>
          <p:cNvSpPr txBox="1"/>
          <p:nvPr/>
        </p:nvSpPr>
        <p:spPr>
          <a:xfrm>
            <a:off x="68975" y="3633400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 err="1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development</a:t>
            </a:r>
            <a:endParaRPr sz="10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91" name="Google Shape;491;p28">
            <a:hlinkClick r:id="rId3" action="ppaction://hlinksldjump"/>
          </p:cNvPr>
          <p:cNvSpPr txBox="1"/>
          <p:nvPr/>
        </p:nvSpPr>
        <p:spPr>
          <a:xfrm>
            <a:off x="68975" y="4305800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DEMO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492" name="Google Shape;492;p28">
            <a:hlinkClick r:id="" action="ppaction://hlinkshowjump?jump=previousslide"/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37575" y="276262"/>
            <a:ext cx="244500" cy="210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98" name="Google Shape;498;p28">
            <a:hlinkClick r:id="" action="ppaction://hlinkshowjump?jump=nextslide"/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flipH="1">
            <a:off x="237575" y="4656450"/>
            <a:ext cx="244500" cy="210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2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866200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28">
            <a:hlinkClick r:id="rId8" action="ppaction://hlinksldjump"/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8236162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28">
            <a:hlinkClick r:id="rId10" action="ppaction://hlinksldjump"/>
          </p:cNvPr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606125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28">
            <a:hlinkClick r:id="rId12" action="ppaction://hlinksldjump"/>
          </p:cNvPr>
          <p:cNvSpPr txBox="1"/>
          <p:nvPr/>
        </p:nvSpPr>
        <p:spPr>
          <a:xfrm>
            <a:off x="68975" y="861825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Goals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72" name="Google Shape;18549;p81">
            <a:extLst>
              <a:ext uri="{FF2B5EF4-FFF2-40B4-BE49-F238E27FC236}">
                <a16:creationId xmlns:a16="http://schemas.microsoft.com/office/drawing/2014/main" id="{63BB35D3-41E8-4612-93FA-CB8F25CF8D0E}"/>
              </a:ext>
            </a:extLst>
          </p:cNvPr>
          <p:cNvGrpSpPr/>
          <p:nvPr/>
        </p:nvGrpSpPr>
        <p:grpSpPr>
          <a:xfrm>
            <a:off x="237575" y="2666998"/>
            <a:ext cx="237100" cy="265501"/>
            <a:chOff x="7576208" y="1977825"/>
            <a:chExt cx="292533" cy="347454"/>
          </a:xfrm>
        </p:grpSpPr>
        <p:sp>
          <p:nvSpPr>
            <p:cNvPr id="73" name="Google Shape;18550;p81">
              <a:extLst>
                <a:ext uri="{FF2B5EF4-FFF2-40B4-BE49-F238E27FC236}">
                  <a16:creationId xmlns:a16="http://schemas.microsoft.com/office/drawing/2014/main" id="{553BE4F9-AA9F-4600-9A67-3545153D9EBE}"/>
                </a:ext>
              </a:extLst>
            </p:cNvPr>
            <p:cNvSpPr/>
            <p:nvPr/>
          </p:nvSpPr>
          <p:spPr>
            <a:xfrm>
              <a:off x="7576208" y="1999032"/>
              <a:ext cx="89315" cy="148351"/>
            </a:xfrm>
            <a:custGeom>
              <a:avLst/>
              <a:gdLst/>
              <a:ahLst/>
              <a:cxnLst/>
              <a:rect l="l" t="t" r="r" b="b"/>
              <a:pathLst>
                <a:path w="3407" h="5659" extrusionOk="0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" name="Google Shape;18551;p81">
              <a:extLst>
                <a:ext uri="{FF2B5EF4-FFF2-40B4-BE49-F238E27FC236}">
                  <a16:creationId xmlns:a16="http://schemas.microsoft.com/office/drawing/2014/main" id="{8AFC6E67-2DCE-4043-A5E2-AA9FC0460A16}"/>
                </a:ext>
              </a:extLst>
            </p:cNvPr>
            <p:cNvSpPr/>
            <p:nvPr/>
          </p:nvSpPr>
          <p:spPr>
            <a:xfrm>
              <a:off x="7779034" y="1999032"/>
              <a:ext cx="89708" cy="148351"/>
            </a:xfrm>
            <a:custGeom>
              <a:avLst/>
              <a:gdLst/>
              <a:ahLst/>
              <a:cxnLst/>
              <a:rect l="l" t="t" r="r" b="b"/>
              <a:pathLst>
                <a:path w="3422" h="5659" extrusionOk="0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" name="Google Shape;18552;p81">
              <a:extLst>
                <a:ext uri="{FF2B5EF4-FFF2-40B4-BE49-F238E27FC236}">
                  <a16:creationId xmlns:a16="http://schemas.microsoft.com/office/drawing/2014/main" id="{2EC2C6C3-BFAD-4392-965C-EA47AE030C49}"/>
                </a:ext>
              </a:extLst>
            </p:cNvPr>
            <p:cNvSpPr/>
            <p:nvPr/>
          </p:nvSpPr>
          <p:spPr>
            <a:xfrm>
              <a:off x="7710927" y="2175381"/>
              <a:ext cx="22728" cy="103707"/>
            </a:xfrm>
            <a:custGeom>
              <a:avLst/>
              <a:gdLst/>
              <a:ahLst/>
              <a:cxnLst/>
              <a:rect l="l" t="t" r="r" b="b"/>
              <a:pathLst>
                <a:path w="867" h="3956" extrusionOk="0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8553;p81">
              <a:hlinkClick r:id="rId4" action="ppaction://hlinksldjump"/>
              <a:extLst>
                <a:ext uri="{FF2B5EF4-FFF2-40B4-BE49-F238E27FC236}">
                  <a16:creationId xmlns:a16="http://schemas.microsoft.com/office/drawing/2014/main" id="{904C7457-27B1-48CF-A91C-3D8A232AA5FD}"/>
                </a:ext>
              </a:extLst>
            </p:cNvPr>
            <p:cNvSpPr/>
            <p:nvPr/>
          </p:nvSpPr>
          <p:spPr>
            <a:xfrm>
              <a:off x="7638626" y="1989176"/>
              <a:ext cx="167671" cy="204765"/>
            </a:xfrm>
            <a:custGeom>
              <a:avLst/>
              <a:gdLst/>
              <a:ahLst/>
              <a:cxnLst/>
              <a:rect l="l" t="t" r="r" b="b"/>
              <a:pathLst>
                <a:path w="6396" h="7811" extrusionOk="0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chemeClr val="bg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8554;p81">
              <a:extLst>
                <a:ext uri="{FF2B5EF4-FFF2-40B4-BE49-F238E27FC236}">
                  <a16:creationId xmlns:a16="http://schemas.microsoft.com/office/drawing/2014/main" id="{EFC48B60-C138-4068-AA6C-40E7C7B43C83}"/>
                </a:ext>
              </a:extLst>
            </p:cNvPr>
            <p:cNvSpPr/>
            <p:nvPr/>
          </p:nvSpPr>
          <p:spPr>
            <a:xfrm>
              <a:off x="7706759" y="1989176"/>
              <a:ext cx="99538" cy="204765"/>
            </a:xfrm>
            <a:custGeom>
              <a:avLst/>
              <a:gdLst/>
              <a:ahLst/>
              <a:cxnLst/>
              <a:rect l="l" t="t" r="r" b="b"/>
              <a:pathLst>
                <a:path w="3797" h="7811" extrusionOk="0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8555;p81">
              <a:extLst>
                <a:ext uri="{FF2B5EF4-FFF2-40B4-BE49-F238E27FC236}">
                  <a16:creationId xmlns:a16="http://schemas.microsoft.com/office/drawing/2014/main" id="{81CBF954-8D45-4459-A348-C41C87D6A907}"/>
                </a:ext>
              </a:extLst>
            </p:cNvPr>
            <p:cNvSpPr/>
            <p:nvPr/>
          </p:nvSpPr>
          <p:spPr>
            <a:xfrm>
              <a:off x="7628035" y="1977825"/>
              <a:ext cx="189246" cy="22728"/>
            </a:xfrm>
            <a:custGeom>
              <a:avLst/>
              <a:gdLst/>
              <a:ahLst/>
              <a:cxnLst/>
              <a:rect l="l" t="t" r="r" b="b"/>
              <a:pathLst>
                <a:path w="7219" h="867" extrusionOk="0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8556;p81">
              <a:extLst>
                <a:ext uri="{FF2B5EF4-FFF2-40B4-BE49-F238E27FC236}">
                  <a16:creationId xmlns:a16="http://schemas.microsoft.com/office/drawing/2014/main" id="{30CE12E0-2687-4EC4-8044-B16D8AF8B3FB}"/>
                </a:ext>
              </a:extLst>
            </p:cNvPr>
            <p:cNvSpPr/>
            <p:nvPr/>
          </p:nvSpPr>
          <p:spPr>
            <a:xfrm>
              <a:off x="7785456" y="1977825"/>
              <a:ext cx="31825" cy="22728"/>
            </a:xfrm>
            <a:custGeom>
              <a:avLst/>
              <a:gdLst/>
              <a:ahLst/>
              <a:cxnLst/>
              <a:rect l="l" t="t" r="r" b="b"/>
              <a:pathLst>
                <a:path w="1214" h="867" extrusionOk="0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8557;p81">
              <a:extLst>
                <a:ext uri="{FF2B5EF4-FFF2-40B4-BE49-F238E27FC236}">
                  <a16:creationId xmlns:a16="http://schemas.microsoft.com/office/drawing/2014/main" id="{C090306D-9DE8-4CDE-BCE3-AE48C49F147B}"/>
                </a:ext>
              </a:extLst>
            </p:cNvPr>
            <p:cNvSpPr/>
            <p:nvPr/>
          </p:nvSpPr>
          <p:spPr>
            <a:xfrm>
              <a:off x="7681776" y="2039980"/>
              <a:ext cx="82158" cy="78042"/>
            </a:xfrm>
            <a:custGeom>
              <a:avLst/>
              <a:gdLst/>
              <a:ahLst/>
              <a:cxnLst/>
              <a:rect l="l" t="t" r="r" b="b"/>
              <a:pathLst>
                <a:path w="3134" h="2977" extrusionOk="0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8558;p81">
              <a:extLst>
                <a:ext uri="{FF2B5EF4-FFF2-40B4-BE49-F238E27FC236}">
                  <a16:creationId xmlns:a16="http://schemas.microsoft.com/office/drawing/2014/main" id="{24BDF686-50E3-4844-8D9E-E68CF949EF13}"/>
                </a:ext>
              </a:extLst>
            </p:cNvPr>
            <p:cNvSpPr/>
            <p:nvPr/>
          </p:nvSpPr>
          <p:spPr>
            <a:xfrm>
              <a:off x="7700703" y="2180676"/>
              <a:ext cx="43543" cy="21208"/>
            </a:xfrm>
            <a:custGeom>
              <a:avLst/>
              <a:gdLst/>
              <a:ahLst/>
              <a:cxnLst/>
              <a:rect l="l" t="t" r="r" b="b"/>
              <a:pathLst>
                <a:path w="1661" h="809" extrusionOk="0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8559;p81">
              <a:extLst>
                <a:ext uri="{FF2B5EF4-FFF2-40B4-BE49-F238E27FC236}">
                  <a16:creationId xmlns:a16="http://schemas.microsoft.com/office/drawing/2014/main" id="{6FFE2E30-0E9D-48CF-A0F4-823E7AE5B903}"/>
                </a:ext>
              </a:extLst>
            </p:cNvPr>
            <p:cNvSpPr/>
            <p:nvPr/>
          </p:nvSpPr>
          <p:spPr>
            <a:xfrm>
              <a:off x="7678001" y="2263542"/>
              <a:ext cx="88947" cy="30672"/>
            </a:xfrm>
            <a:custGeom>
              <a:avLst/>
              <a:gdLst/>
              <a:ahLst/>
              <a:cxnLst/>
              <a:rect l="l" t="t" r="r" b="b"/>
              <a:pathLst>
                <a:path w="3393" h="1170" extrusionOk="0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" name="Google Shape;18560;p81">
              <a:extLst>
                <a:ext uri="{FF2B5EF4-FFF2-40B4-BE49-F238E27FC236}">
                  <a16:creationId xmlns:a16="http://schemas.microsoft.com/office/drawing/2014/main" id="{F9D26171-CF9B-4D8E-9D58-5FCD3684D369}"/>
                </a:ext>
              </a:extLst>
            </p:cNvPr>
            <p:cNvSpPr/>
            <p:nvPr/>
          </p:nvSpPr>
          <p:spPr>
            <a:xfrm>
              <a:off x="7735517" y="2263542"/>
              <a:ext cx="31432" cy="30672"/>
            </a:xfrm>
            <a:custGeom>
              <a:avLst/>
              <a:gdLst/>
              <a:ahLst/>
              <a:cxnLst/>
              <a:rect l="l" t="t" r="r" b="b"/>
              <a:pathLst>
                <a:path w="119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8561;p81">
              <a:extLst>
                <a:ext uri="{FF2B5EF4-FFF2-40B4-BE49-F238E27FC236}">
                  <a16:creationId xmlns:a16="http://schemas.microsoft.com/office/drawing/2014/main" id="{90E065E2-F2AF-474D-A97D-0908842B445F}"/>
                </a:ext>
              </a:extLst>
            </p:cNvPr>
            <p:cNvSpPr/>
            <p:nvPr/>
          </p:nvSpPr>
          <p:spPr>
            <a:xfrm>
              <a:off x="7645835" y="2286637"/>
              <a:ext cx="152519" cy="38615"/>
            </a:xfrm>
            <a:custGeom>
              <a:avLst/>
              <a:gdLst/>
              <a:ahLst/>
              <a:cxnLst/>
              <a:rect l="l" t="t" r="r" b="b"/>
              <a:pathLst>
                <a:path w="5818" h="1473" extrusionOk="0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8562;p81">
              <a:extLst>
                <a:ext uri="{FF2B5EF4-FFF2-40B4-BE49-F238E27FC236}">
                  <a16:creationId xmlns:a16="http://schemas.microsoft.com/office/drawing/2014/main" id="{3E20DA25-3C5F-4781-8BA2-BD0A8839A134}"/>
                </a:ext>
              </a:extLst>
            </p:cNvPr>
            <p:cNvSpPr/>
            <p:nvPr/>
          </p:nvSpPr>
          <p:spPr>
            <a:xfrm>
              <a:off x="7760500" y="2286637"/>
              <a:ext cx="38588" cy="38641"/>
            </a:xfrm>
            <a:custGeom>
              <a:avLst/>
              <a:gdLst/>
              <a:ahLst/>
              <a:cxnLst/>
              <a:rect l="l" t="t" r="r" b="b"/>
              <a:pathLst>
                <a:path w="1472" h="1474" extrusionOk="0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17530;p81">
            <a:extLst>
              <a:ext uri="{FF2B5EF4-FFF2-40B4-BE49-F238E27FC236}">
                <a16:creationId xmlns:a16="http://schemas.microsoft.com/office/drawing/2014/main" id="{D05B1419-42C0-4DE2-955E-4EC54D188CBF}"/>
              </a:ext>
            </a:extLst>
          </p:cNvPr>
          <p:cNvGrpSpPr/>
          <p:nvPr/>
        </p:nvGrpSpPr>
        <p:grpSpPr>
          <a:xfrm>
            <a:off x="170034" y="3367911"/>
            <a:ext cx="336890" cy="202258"/>
            <a:chOff x="6988887" y="1538854"/>
            <a:chExt cx="499920" cy="300136"/>
          </a:xfrm>
        </p:grpSpPr>
        <p:sp>
          <p:nvSpPr>
            <p:cNvPr id="87" name="Google Shape;17531;p81">
              <a:extLst>
                <a:ext uri="{FF2B5EF4-FFF2-40B4-BE49-F238E27FC236}">
                  <a16:creationId xmlns:a16="http://schemas.microsoft.com/office/drawing/2014/main" id="{DAFC8228-4CD2-4575-99C0-2E4DE571D78F}"/>
                </a:ext>
              </a:extLst>
            </p:cNvPr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7532;p81">
              <a:extLst>
                <a:ext uri="{FF2B5EF4-FFF2-40B4-BE49-F238E27FC236}">
                  <a16:creationId xmlns:a16="http://schemas.microsoft.com/office/drawing/2014/main" id="{A55AAED3-499C-4E23-B1D2-3CC6B1C95489}"/>
                </a:ext>
              </a:extLst>
            </p:cNvPr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7533;p81">
              <a:extLst>
                <a:ext uri="{FF2B5EF4-FFF2-40B4-BE49-F238E27FC236}">
                  <a16:creationId xmlns:a16="http://schemas.microsoft.com/office/drawing/2014/main" id="{58410282-FA76-4D0D-8033-E69B0E3DFABF}"/>
                </a:ext>
              </a:extLst>
            </p:cNvPr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7534;p81">
              <a:extLst>
                <a:ext uri="{FF2B5EF4-FFF2-40B4-BE49-F238E27FC236}">
                  <a16:creationId xmlns:a16="http://schemas.microsoft.com/office/drawing/2014/main" id="{A9E24CAA-5444-47F9-BCE2-14151A330A93}"/>
                </a:ext>
              </a:extLst>
            </p:cNvPr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7535;p81">
              <a:extLst>
                <a:ext uri="{FF2B5EF4-FFF2-40B4-BE49-F238E27FC236}">
                  <a16:creationId xmlns:a16="http://schemas.microsoft.com/office/drawing/2014/main" id="{CEB24C86-1C15-4828-9C0E-77945736669D}"/>
                </a:ext>
              </a:extLst>
            </p:cNvPr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7536;p81">
              <a:extLst>
                <a:ext uri="{FF2B5EF4-FFF2-40B4-BE49-F238E27FC236}">
                  <a16:creationId xmlns:a16="http://schemas.microsoft.com/office/drawing/2014/main" id="{DFC5DBDC-FE29-4871-8813-27D9ADF78F64}"/>
                </a:ext>
              </a:extLst>
            </p:cNvPr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7537;p81">
              <a:extLst>
                <a:ext uri="{FF2B5EF4-FFF2-40B4-BE49-F238E27FC236}">
                  <a16:creationId xmlns:a16="http://schemas.microsoft.com/office/drawing/2014/main" id="{9E59457E-08E0-424E-AB8E-BF715560FDC7}"/>
                </a:ext>
              </a:extLst>
            </p:cNvPr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7538;p81">
              <a:extLst>
                <a:ext uri="{FF2B5EF4-FFF2-40B4-BE49-F238E27FC236}">
                  <a16:creationId xmlns:a16="http://schemas.microsoft.com/office/drawing/2014/main" id="{4E3226E7-942F-49CA-A969-8F562E67EBE2}"/>
                </a:ext>
              </a:extLst>
            </p:cNvPr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7539;p81">
              <a:extLst>
                <a:ext uri="{FF2B5EF4-FFF2-40B4-BE49-F238E27FC236}">
                  <a16:creationId xmlns:a16="http://schemas.microsoft.com/office/drawing/2014/main" id="{978184F7-7C64-45FE-8126-0567BBEC933B}"/>
                </a:ext>
              </a:extLst>
            </p:cNvPr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7540;p81">
              <a:extLst>
                <a:ext uri="{FF2B5EF4-FFF2-40B4-BE49-F238E27FC236}">
                  <a16:creationId xmlns:a16="http://schemas.microsoft.com/office/drawing/2014/main" id="{9B9D7EB0-978D-4E85-B197-E453F6329FAF}"/>
                </a:ext>
              </a:extLst>
            </p:cNvPr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7541;p81">
              <a:extLst>
                <a:ext uri="{FF2B5EF4-FFF2-40B4-BE49-F238E27FC236}">
                  <a16:creationId xmlns:a16="http://schemas.microsoft.com/office/drawing/2014/main" id="{C02C73DD-3CBD-4A6F-BDAB-08167442BB54}"/>
                </a:ext>
              </a:extLst>
            </p:cNvPr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7542;p81">
              <a:extLst>
                <a:ext uri="{FF2B5EF4-FFF2-40B4-BE49-F238E27FC236}">
                  <a16:creationId xmlns:a16="http://schemas.microsoft.com/office/drawing/2014/main" id="{91204D07-CB47-4D3F-890F-AF7675530334}"/>
                </a:ext>
              </a:extLst>
            </p:cNvPr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7543;p81">
              <a:extLst>
                <a:ext uri="{FF2B5EF4-FFF2-40B4-BE49-F238E27FC236}">
                  <a16:creationId xmlns:a16="http://schemas.microsoft.com/office/drawing/2014/main" id="{5A7FC7C2-8998-4432-A833-46E7D87EC20F}"/>
                </a:ext>
              </a:extLst>
            </p:cNvPr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" name="Google Shape;10762;p77">
            <a:extLst>
              <a:ext uri="{FF2B5EF4-FFF2-40B4-BE49-F238E27FC236}">
                <a16:creationId xmlns:a16="http://schemas.microsoft.com/office/drawing/2014/main" id="{99F154B0-A239-4C87-933E-16332458F789}"/>
              </a:ext>
            </a:extLst>
          </p:cNvPr>
          <p:cNvGrpSpPr/>
          <p:nvPr/>
        </p:nvGrpSpPr>
        <p:grpSpPr>
          <a:xfrm>
            <a:off x="193421" y="3978029"/>
            <a:ext cx="306689" cy="303646"/>
            <a:chOff x="1752137" y="4266608"/>
            <a:chExt cx="378512" cy="374756"/>
          </a:xfrm>
        </p:grpSpPr>
        <p:sp>
          <p:nvSpPr>
            <p:cNvPr id="101" name="Google Shape;10763;p77">
              <a:extLst>
                <a:ext uri="{FF2B5EF4-FFF2-40B4-BE49-F238E27FC236}">
                  <a16:creationId xmlns:a16="http://schemas.microsoft.com/office/drawing/2014/main" id="{4922BE04-0B92-4CD8-B59E-4807D3CF6E1B}"/>
                </a:ext>
              </a:extLst>
            </p:cNvPr>
            <p:cNvSpPr/>
            <p:nvPr/>
          </p:nvSpPr>
          <p:spPr>
            <a:xfrm>
              <a:off x="1752400" y="4382020"/>
              <a:ext cx="171163" cy="82220"/>
            </a:xfrm>
            <a:custGeom>
              <a:avLst/>
              <a:gdLst/>
              <a:ahLst/>
              <a:cxnLst/>
              <a:rect l="l" t="t" r="r" b="b"/>
              <a:pathLst>
                <a:path w="6518" h="3131" extrusionOk="0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764;p77">
              <a:extLst>
                <a:ext uri="{FF2B5EF4-FFF2-40B4-BE49-F238E27FC236}">
                  <a16:creationId xmlns:a16="http://schemas.microsoft.com/office/drawing/2014/main" id="{757FEA8F-D34F-422D-B2D4-51D6CB0CBB4C}"/>
                </a:ext>
              </a:extLst>
            </p:cNvPr>
            <p:cNvSpPr/>
            <p:nvPr/>
          </p:nvSpPr>
          <p:spPr>
            <a:xfrm>
              <a:off x="1931834" y="4472250"/>
              <a:ext cx="81957" cy="169114"/>
            </a:xfrm>
            <a:custGeom>
              <a:avLst/>
              <a:gdLst/>
              <a:ahLst/>
              <a:cxnLst/>
              <a:rect l="l" t="t" r="r" b="b"/>
              <a:pathLst>
                <a:path w="3121" h="6440" extrusionOk="0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765;p77">
              <a:extLst>
                <a:ext uri="{FF2B5EF4-FFF2-40B4-BE49-F238E27FC236}">
                  <a16:creationId xmlns:a16="http://schemas.microsoft.com/office/drawing/2014/main" id="{447E5B12-E6A9-41C8-A6BF-196861BD4BFB}"/>
                </a:ext>
              </a:extLst>
            </p:cNvPr>
            <p:cNvSpPr/>
            <p:nvPr/>
          </p:nvSpPr>
          <p:spPr>
            <a:xfrm>
              <a:off x="1752137" y="4386537"/>
              <a:ext cx="123685" cy="71664"/>
            </a:xfrm>
            <a:custGeom>
              <a:avLst/>
              <a:gdLst/>
              <a:ahLst/>
              <a:cxnLst/>
              <a:rect l="l" t="t" r="r" b="b"/>
              <a:pathLst>
                <a:path w="4710" h="2729" extrusionOk="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766;p77">
              <a:extLst>
                <a:ext uri="{FF2B5EF4-FFF2-40B4-BE49-F238E27FC236}">
                  <a16:creationId xmlns:a16="http://schemas.microsoft.com/office/drawing/2014/main" id="{28C44CBD-73FE-462C-9281-2AC7420D2BE8}"/>
                </a:ext>
              </a:extLst>
            </p:cNvPr>
            <p:cNvSpPr/>
            <p:nvPr/>
          </p:nvSpPr>
          <p:spPr>
            <a:xfrm>
              <a:off x="1931834" y="4539108"/>
              <a:ext cx="23897" cy="102256"/>
            </a:xfrm>
            <a:custGeom>
              <a:avLst/>
              <a:gdLst/>
              <a:ahLst/>
              <a:cxnLst/>
              <a:rect l="l" t="t" r="r" b="b"/>
              <a:pathLst>
                <a:path w="910" h="3894" extrusionOk="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767;p77">
              <a:extLst>
                <a:ext uri="{FF2B5EF4-FFF2-40B4-BE49-F238E27FC236}">
                  <a16:creationId xmlns:a16="http://schemas.microsoft.com/office/drawing/2014/main" id="{2BB513BC-0FE3-4B75-9647-DE2802FB0ABF}"/>
                </a:ext>
              </a:extLst>
            </p:cNvPr>
            <p:cNvSpPr/>
            <p:nvPr/>
          </p:nvSpPr>
          <p:spPr>
            <a:xfrm>
              <a:off x="1823512" y="4266608"/>
              <a:ext cx="307137" cy="305115"/>
            </a:xfrm>
            <a:custGeom>
              <a:avLst/>
              <a:gdLst/>
              <a:ahLst/>
              <a:cxnLst/>
              <a:rect l="l" t="t" r="r" b="b"/>
              <a:pathLst>
                <a:path w="11696" h="11619" extrusionOk="0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768;p77">
              <a:extLst>
                <a:ext uri="{FF2B5EF4-FFF2-40B4-BE49-F238E27FC236}">
                  <a16:creationId xmlns:a16="http://schemas.microsoft.com/office/drawing/2014/main" id="{240D3B84-DC69-492D-8293-4833B07CF8D4}"/>
                </a:ext>
              </a:extLst>
            </p:cNvPr>
            <p:cNvSpPr/>
            <p:nvPr/>
          </p:nvSpPr>
          <p:spPr>
            <a:xfrm>
              <a:off x="1823512" y="4266686"/>
              <a:ext cx="306507" cy="227963"/>
            </a:xfrm>
            <a:custGeom>
              <a:avLst/>
              <a:gdLst/>
              <a:ahLst/>
              <a:cxnLst/>
              <a:rect l="l" t="t" r="r" b="b"/>
              <a:pathLst>
                <a:path w="11672" h="8681" extrusionOk="0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69;p77">
              <a:extLst>
                <a:ext uri="{FF2B5EF4-FFF2-40B4-BE49-F238E27FC236}">
                  <a16:creationId xmlns:a16="http://schemas.microsoft.com/office/drawing/2014/main" id="{C51B0805-5F55-4411-8B5C-37CF946445DE}"/>
                </a:ext>
              </a:extLst>
            </p:cNvPr>
            <p:cNvSpPr/>
            <p:nvPr/>
          </p:nvSpPr>
          <p:spPr>
            <a:xfrm>
              <a:off x="1978078" y="4353633"/>
              <a:ext cx="64127" cy="64101"/>
            </a:xfrm>
            <a:custGeom>
              <a:avLst/>
              <a:gdLst/>
              <a:ahLst/>
              <a:cxnLst/>
              <a:rect l="l" t="t" r="r" b="b"/>
              <a:pathLst>
                <a:path w="2442" h="2441" extrusionOk="0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770;p77">
              <a:extLst>
                <a:ext uri="{FF2B5EF4-FFF2-40B4-BE49-F238E27FC236}">
                  <a16:creationId xmlns:a16="http://schemas.microsoft.com/office/drawing/2014/main" id="{9ABE37C2-A81F-440A-ADC4-A307DE2718D9}"/>
                </a:ext>
              </a:extLst>
            </p:cNvPr>
            <p:cNvSpPr/>
            <p:nvPr/>
          </p:nvSpPr>
          <p:spPr>
            <a:xfrm>
              <a:off x="1978078" y="4353660"/>
              <a:ext cx="39731" cy="64206"/>
            </a:xfrm>
            <a:custGeom>
              <a:avLst/>
              <a:gdLst/>
              <a:ahLst/>
              <a:cxnLst/>
              <a:rect l="l" t="t" r="r" b="b"/>
              <a:pathLst>
                <a:path w="1513" h="2445" extrusionOk="0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771;p77">
              <a:extLst>
                <a:ext uri="{FF2B5EF4-FFF2-40B4-BE49-F238E27FC236}">
                  <a16:creationId xmlns:a16="http://schemas.microsoft.com/office/drawing/2014/main" id="{09EEE135-F7F4-457E-844F-7EB5E7CF0ADC}"/>
                </a:ext>
              </a:extLst>
            </p:cNvPr>
            <p:cNvSpPr/>
            <p:nvPr/>
          </p:nvSpPr>
          <p:spPr>
            <a:xfrm>
              <a:off x="1815476" y="4497381"/>
              <a:ext cx="82955" cy="82404"/>
            </a:xfrm>
            <a:custGeom>
              <a:avLst/>
              <a:gdLst/>
              <a:ahLst/>
              <a:cxnLst/>
              <a:rect l="l" t="t" r="r" b="b"/>
              <a:pathLst>
                <a:path w="3159" h="3138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0772;p77">
              <a:extLst>
                <a:ext uri="{FF2B5EF4-FFF2-40B4-BE49-F238E27FC236}">
                  <a16:creationId xmlns:a16="http://schemas.microsoft.com/office/drawing/2014/main" id="{040FC0A6-EE89-41D7-A223-371FCEBAC3B8}"/>
                </a:ext>
              </a:extLst>
            </p:cNvPr>
            <p:cNvSpPr/>
            <p:nvPr/>
          </p:nvSpPr>
          <p:spPr>
            <a:xfrm>
              <a:off x="1815476" y="4497381"/>
              <a:ext cx="32195" cy="35950"/>
            </a:xfrm>
            <a:custGeom>
              <a:avLst/>
              <a:gdLst/>
              <a:ahLst/>
              <a:cxnLst/>
              <a:rect l="l" t="t" r="r" b="b"/>
              <a:pathLst>
                <a:path w="1226" h="1369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0773;p77">
              <a:extLst>
                <a:ext uri="{FF2B5EF4-FFF2-40B4-BE49-F238E27FC236}">
                  <a16:creationId xmlns:a16="http://schemas.microsoft.com/office/drawing/2014/main" id="{D7BCE2BF-ED60-4EB5-9989-9E1F36B589E6}"/>
                </a:ext>
              </a:extLst>
            </p:cNvPr>
            <p:cNvSpPr/>
            <p:nvPr/>
          </p:nvSpPr>
          <p:spPr>
            <a:xfrm>
              <a:off x="1823512" y="4463952"/>
              <a:ext cx="108349" cy="107719"/>
            </a:xfrm>
            <a:custGeom>
              <a:avLst/>
              <a:gdLst/>
              <a:ahLst/>
              <a:cxnLst/>
              <a:rect l="l" t="t" r="r" b="b"/>
              <a:pathLst>
                <a:path w="4126" h="4102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0774;p77">
              <a:extLst>
                <a:ext uri="{FF2B5EF4-FFF2-40B4-BE49-F238E27FC236}">
                  <a16:creationId xmlns:a16="http://schemas.microsoft.com/office/drawing/2014/main" id="{D67F84FF-5F67-427A-9C6E-742F2E88E5ED}"/>
                </a:ext>
              </a:extLst>
            </p:cNvPr>
            <p:cNvSpPr/>
            <p:nvPr/>
          </p:nvSpPr>
          <p:spPr>
            <a:xfrm>
              <a:off x="1823512" y="4463952"/>
              <a:ext cx="28939" cy="30698"/>
            </a:xfrm>
            <a:custGeom>
              <a:avLst/>
              <a:gdLst/>
              <a:ahLst/>
              <a:cxnLst/>
              <a:rect l="l" t="t" r="r" b="b"/>
              <a:pathLst>
                <a:path w="1102" h="1169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0775;p77">
              <a:extLst>
                <a:ext uri="{FF2B5EF4-FFF2-40B4-BE49-F238E27FC236}">
                  <a16:creationId xmlns:a16="http://schemas.microsoft.com/office/drawing/2014/main" id="{BBE365A4-D28F-4177-BC6F-AA0DF9CA34AE}"/>
                </a:ext>
              </a:extLst>
            </p:cNvPr>
            <p:cNvSpPr/>
            <p:nvPr/>
          </p:nvSpPr>
          <p:spPr>
            <a:xfrm>
              <a:off x="1776034" y="4536981"/>
              <a:ext cx="33692" cy="30724"/>
            </a:xfrm>
            <a:custGeom>
              <a:avLst/>
              <a:gdLst/>
              <a:ahLst/>
              <a:cxnLst/>
              <a:rect l="l" t="t" r="r" b="b"/>
              <a:pathLst>
                <a:path w="1283" h="1170" extrusionOk="0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0776;p77">
              <a:extLst>
                <a:ext uri="{FF2B5EF4-FFF2-40B4-BE49-F238E27FC236}">
                  <a16:creationId xmlns:a16="http://schemas.microsoft.com/office/drawing/2014/main" id="{F972848C-6EEA-4AAA-A66F-3C3A8C3BD79D}"/>
                </a:ext>
              </a:extLst>
            </p:cNvPr>
            <p:cNvSpPr/>
            <p:nvPr/>
          </p:nvSpPr>
          <p:spPr>
            <a:xfrm>
              <a:off x="1794862" y="4555730"/>
              <a:ext cx="33508" cy="30567"/>
            </a:xfrm>
            <a:custGeom>
              <a:avLst/>
              <a:gdLst/>
              <a:ahLst/>
              <a:cxnLst/>
              <a:rect l="l" t="t" r="r" b="b"/>
              <a:pathLst>
                <a:path w="1276" h="1164" extrusionOk="0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0777;p77">
              <a:extLst>
                <a:ext uri="{FF2B5EF4-FFF2-40B4-BE49-F238E27FC236}">
                  <a16:creationId xmlns:a16="http://schemas.microsoft.com/office/drawing/2014/main" id="{BE06D7CA-9A60-401C-9DBA-4CEF9E697C2D}"/>
                </a:ext>
              </a:extLst>
            </p:cNvPr>
            <p:cNvSpPr/>
            <p:nvPr/>
          </p:nvSpPr>
          <p:spPr>
            <a:xfrm>
              <a:off x="1832309" y="4593125"/>
              <a:ext cx="33481" cy="30619"/>
            </a:xfrm>
            <a:custGeom>
              <a:avLst/>
              <a:gdLst/>
              <a:ahLst/>
              <a:cxnLst/>
              <a:rect l="l" t="t" r="r" b="b"/>
              <a:pathLst>
                <a:path w="1275" h="1166" extrusionOk="0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0778;p77">
              <a:extLst>
                <a:ext uri="{FF2B5EF4-FFF2-40B4-BE49-F238E27FC236}">
                  <a16:creationId xmlns:a16="http://schemas.microsoft.com/office/drawing/2014/main" id="{F6053F86-C38C-4FCE-8831-7420209AA5B6}"/>
                </a:ext>
              </a:extLst>
            </p:cNvPr>
            <p:cNvSpPr/>
            <p:nvPr/>
          </p:nvSpPr>
          <p:spPr>
            <a:xfrm>
              <a:off x="1813480" y="4574322"/>
              <a:ext cx="33665" cy="30645"/>
            </a:xfrm>
            <a:custGeom>
              <a:avLst/>
              <a:gdLst/>
              <a:ahLst/>
              <a:cxnLst/>
              <a:rect l="l" t="t" r="r" b="b"/>
              <a:pathLst>
                <a:path w="1282" h="1167" extrusionOk="0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0779;p77">
              <a:extLst>
                <a:ext uri="{FF2B5EF4-FFF2-40B4-BE49-F238E27FC236}">
                  <a16:creationId xmlns:a16="http://schemas.microsoft.com/office/drawing/2014/main" id="{F358BCCE-8735-4130-83B5-9E4EBC2BFE91}"/>
                </a:ext>
              </a:extLst>
            </p:cNvPr>
            <p:cNvSpPr/>
            <p:nvPr/>
          </p:nvSpPr>
          <p:spPr>
            <a:xfrm>
              <a:off x="2057751" y="4266686"/>
              <a:ext cx="72241" cy="71375"/>
            </a:xfrm>
            <a:custGeom>
              <a:avLst/>
              <a:gdLst/>
              <a:ahLst/>
              <a:cxnLst/>
              <a:rect l="l" t="t" r="r" b="b"/>
              <a:pathLst>
                <a:path w="2751" h="2718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0780;p77">
              <a:extLst>
                <a:ext uri="{FF2B5EF4-FFF2-40B4-BE49-F238E27FC236}">
                  <a16:creationId xmlns:a16="http://schemas.microsoft.com/office/drawing/2014/main" id="{E5213F4B-3E1B-4899-BDEA-54CCDEC94AEC}"/>
                </a:ext>
              </a:extLst>
            </p:cNvPr>
            <p:cNvSpPr/>
            <p:nvPr/>
          </p:nvSpPr>
          <p:spPr>
            <a:xfrm>
              <a:off x="2057751" y="4266686"/>
              <a:ext cx="72241" cy="31171"/>
            </a:xfrm>
            <a:custGeom>
              <a:avLst/>
              <a:gdLst/>
              <a:ahLst/>
              <a:cxnLst/>
              <a:rect l="l" t="t" r="r" b="b"/>
              <a:pathLst>
                <a:path w="2751" h="1187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0781;p77">
              <a:extLst>
                <a:ext uri="{FF2B5EF4-FFF2-40B4-BE49-F238E27FC236}">
                  <a16:creationId xmlns:a16="http://schemas.microsoft.com/office/drawing/2014/main" id="{9805B4FE-1BCF-4421-9DC2-9233CF615034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0782;p77">
              <a:extLst>
                <a:ext uri="{FF2B5EF4-FFF2-40B4-BE49-F238E27FC236}">
                  <a16:creationId xmlns:a16="http://schemas.microsoft.com/office/drawing/2014/main" id="{16314FB7-78FD-4768-B7FF-6B5A6D46F54A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0783;p77">
              <a:extLst>
                <a:ext uri="{FF2B5EF4-FFF2-40B4-BE49-F238E27FC236}">
                  <a16:creationId xmlns:a16="http://schemas.microsoft.com/office/drawing/2014/main" id="{D8CAA882-9B00-4A4A-90DA-46035B8A57A8}"/>
                </a:ext>
              </a:extLst>
            </p:cNvPr>
            <p:cNvSpPr/>
            <p:nvPr/>
          </p:nvSpPr>
          <p:spPr>
            <a:xfrm>
              <a:off x="1839609" y="4424378"/>
              <a:ext cx="130696" cy="131090"/>
            </a:xfrm>
            <a:custGeom>
              <a:avLst/>
              <a:gdLst/>
              <a:ahLst/>
              <a:cxnLst/>
              <a:rect l="l" t="t" r="r" b="b"/>
              <a:pathLst>
                <a:path w="4977" h="4992" extrusionOk="0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" name="Google Shape;494;p28">
            <a:extLst>
              <a:ext uri="{FF2B5EF4-FFF2-40B4-BE49-F238E27FC236}">
                <a16:creationId xmlns:a16="http://schemas.microsoft.com/office/drawing/2014/main" id="{CF725B01-C678-4EA5-944F-08854FC35DB2}"/>
              </a:ext>
            </a:extLst>
          </p:cNvPr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206109" y="546517"/>
            <a:ext cx="321095" cy="276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Immagine 137">
            <a:extLst>
              <a:ext uri="{FF2B5EF4-FFF2-40B4-BE49-F238E27FC236}">
                <a16:creationId xmlns:a16="http://schemas.microsoft.com/office/drawing/2014/main" id="{DD1CFC88-B789-4F5A-A580-616810272C7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007601" y="465876"/>
            <a:ext cx="447332" cy="447332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sp>
        <p:nvSpPr>
          <p:cNvPr id="139" name="Google Shape;488;p28">
            <a:hlinkClick r:id="rId15" action="ppaction://hlinksldjump"/>
            <a:extLst>
              <a:ext uri="{FF2B5EF4-FFF2-40B4-BE49-F238E27FC236}">
                <a16:creationId xmlns:a16="http://schemas.microsoft.com/office/drawing/2014/main" id="{8687FBF8-5F75-46F5-B21A-D840F6C30852}"/>
              </a:ext>
            </a:extLst>
          </p:cNvPr>
          <p:cNvSpPr txBox="1"/>
          <p:nvPr/>
        </p:nvSpPr>
        <p:spPr>
          <a:xfrm>
            <a:off x="67533" y="1587471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STRATEGY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40" name="Google Shape;10388;p77">
            <a:extLst>
              <a:ext uri="{FF2B5EF4-FFF2-40B4-BE49-F238E27FC236}">
                <a16:creationId xmlns:a16="http://schemas.microsoft.com/office/drawing/2014/main" id="{D247194A-A88B-4F11-9BD7-4E2EE55AAA57}"/>
              </a:ext>
            </a:extLst>
          </p:cNvPr>
          <p:cNvGrpSpPr/>
          <p:nvPr/>
        </p:nvGrpSpPr>
        <p:grpSpPr>
          <a:xfrm>
            <a:off x="206745" y="1269293"/>
            <a:ext cx="276053" cy="275854"/>
            <a:chOff x="1749879" y="1970906"/>
            <a:chExt cx="364436" cy="364174"/>
          </a:xfrm>
        </p:grpSpPr>
        <p:sp>
          <p:nvSpPr>
            <p:cNvPr id="141" name="Google Shape;10389;p77">
              <a:extLst>
                <a:ext uri="{FF2B5EF4-FFF2-40B4-BE49-F238E27FC236}">
                  <a16:creationId xmlns:a16="http://schemas.microsoft.com/office/drawing/2014/main" id="{89DC9120-C3AF-423C-9A43-AB454C7278FF}"/>
                </a:ext>
              </a:extLst>
            </p:cNvPr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0390;p77">
              <a:extLst>
                <a:ext uri="{FF2B5EF4-FFF2-40B4-BE49-F238E27FC236}">
                  <a16:creationId xmlns:a16="http://schemas.microsoft.com/office/drawing/2014/main" id="{727AEF11-4F20-4FFF-960E-734114800FD7}"/>
                </a:ext>
              </a:extLst>
            </p:cNvPr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0391;p77">
              <a:extLst>
                <a:ext uri="{FF2B5EF4-FFF2-40B4-BE49-F238E27FC236}">
                  <a16:creationId xmlns:a16="http://schemas.microsoft.com/office/drawing/2014/main" id="{5EC3D9B5-4281-42AA-A698-5F17FC4DFBED}"/>
                </a:ext>
              </a:extLst>
            </p:cNvPr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0392;p77">
              <a:extLst>
                <a:ext uri="{FF2B5EF4-FFF2-40B4-BE49-F238E27FC236}">
                  <a16:creationId xmlns:a16="http://schemas.microsoft.com/office/drawing/2014/main" id="{886746FE-5634-4BE2-B8F4-03D649B6801C}"/>
                </a:ext>
              </a:extLst>
            </p:cNvPr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0393;p77">
              <a:extLst>
                <a:ext uri="{FF2B5EF4-FFF2-40B4-BE49-F238E27FC236}">
                  <a16:creationId xmlns:a16="http://schemas.microsoft.com/office/drawing/2014/main" id="{F12A52AD-689C-462A-9FEC-D45E6B3F6748}"/>
                </a:ext>
              </a:extLst>
            </p:cNvPr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0394;p77">
              <a:extLst>
                <a:ext uri="{FF2B5EF4-FFF2-40B4-BE49-F238E27FC236}">
                  <a16:creationId xmlns:a16="http://schemas.microsoft.com/office/drawing/2014/main" id="{FFC39BEF-ED02-4E45-B369-286568F81760}"/>
                </a:ext>
              </a:extLst>
            </p:cNvPr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0395;p77">
              <a:extLst>
                <a:ext uri="{FF2B5EF4-FFF2-40B4-BE49-F238E27FC236}">
                  <a16:creationId xmlns:a16="http://schemas.microsoft.com/office/drawing/2014/main" id="{D558ED6A-C24C-412F-8766-B32C8A570A15}"/>
                </a:ext>
              </a:extLst>
            </p:cNvPr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0396;p77">
              <a:extLst>
                <a:ext uri="{FF2B5EF4-FFF2-40B4-BE49-F238E27FC236}">
                  <a16:creationId xmlns:a16="http://schemas.microsoft.com/office/drawing/2014/main" id="{363E8CB0-A139-449C-9532-FD02BA34AAFF}"/>
                </a:ext>
              </a:extLst>
            </p:cNvPr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0397;p77">
              <a:extLst>
                <a:ext uri="{FF2B5EF4-FFF2-40B4-BE49-F238E27FC236}">
                  <a16:creationId xmlns:a16="http://schemas.microsoft.com/office/drawing/2014/main" id="{178EA6DB-E126-4DA8-834C-FABC97938502}"/>
                </a:ext>
              </a:extLst>
            </p:cNvPr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0398;p77">
              <a:extLst>
                <a:ext uri="{FF2B5EF4-FFF2-40B4-BE49-F238E27FC236}">
                  <a16:creationId xmlns:a16="http://schemas.microsoft.com/office/drawing/2014/main" id="{A4F1359F-B66A-4526-873B-BC99DB7EA98B}"/>
                </a:ext>
              </a:extLst>
            </p:cNvPr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0399;p77">
              <a:extLst>
                <a:ext uri="{FF2B5EF4-FFF2-40B4-BE49-F238E27FC236}">
                  <a16:creationId xmlns:a16="http://schemas.microsoft.com/office/drawing/2014/main" id="{61F88214-C6A9-411B-9BE0-FAC32CEC4C1E}"/>
                </a:ext>
              </a:extLst>
            </p:cNvPr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0400;p77">
              <a:extLst>
                <a:ext uri="{FF2B5EF4-FFF2-40B4-BE49-F238E27FC236}">
                  <a16:creationId xmlns:a16="http://schemas.microsoft.com/office/drawing/2014/main" id="{7191CDAC-34DD-4B42-8C73-7404BC85E3F0}"/>
                </a:ext>
              </a:extLst>
            </p:cNvPr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0401;p77">
              <a:extLst>
                <a:ext uri="{FF2B5EF4-FFF2-40B4-BE49-F238E27FC236}">
                  <a16:creationId xmlns:a16="http://schemas.microsoft.com/office/drawing/2014/main" id="{A9FD3D53-2BD0-4008-B19A-215115987485}"/>
                </a:ext>
              </a:extLst>
            </p:cNvPr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0402;p77">
              <a:extLst>
                <a:ext uri="{FF2B5EF4-FFF2-40B4-BE49-F238E27FC236}">
                  <a16:creationId xmlns:a16="http://schemas.microsoft.com/office/drawing/2014/main" id="{C7D73281-D141-4397-BA76-34FADA2C258C}"/>
                </a:ext>
              </a:extLst>
            </p:cNvPr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" name="Google Shape;487;p28">
            <a:hlinkClick r:id="rId16" action="ppaction://hlinksldjump"/>
            <a:extLst>
              <a:ext uri="{FF2B5EF4-FFF2-40B4-BE49-F238E27FC236}">
                <a16:creationId xmlns:a16="http://schemas.microsoft.com/office/drawing/2014/main" id="{8C792954-F3B6-4299-AE73-A386473C61A9}"/>
              </a:ext>
            </a:extLst>
          </p:cNvPr>
          <p:cNvSpPr txBox="1"/>
          <p:nvPr/>
        </p:nvSpPr>
        <p:spPr>
          <a:xfrm>
            <a:off x="67533" y="2222214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idea</a:t>
            </a:r>
          </a:p>
        </p:txBody>
      </p:sp>
      <p:grpSp>
        <p:nvGrpSpPr>
          <p:cNvPr id="156" name="Google Shape;17920;p81">
            <a:extLst>
              <a:ext uri="{FF2B5EF4-FFF2-40B4-BE49-F238E27FC236}">
                <a16:creationId xmlns:a16="http://schemas.microsoft.com/office/drawing/2014/main" id="{7C1CB80E-2AA3-493E-8EB1-D49B0D3DBF56}"/>
              </a:ext>
            </a:extLst>
          </p:cNvPr>
          <p:cNvGrpSpPr/>
          <p:nvPr/>
        </p:nvGrpSpPr>
        <p:grpSpPr>
          <a:xfrm>
            <a:off x="255985" y="1962157"/>
            <a:ext cx="224645" cy="262289"/>
            <a:chOff x="7077599" y="2907723"/>
            <a:chExt cx="313348" cy="365856"/>
          </a:xfrm>
        </p:grpSpPr>
        <p:sp>
          <p:nvSpPr>
            <p:cNvPr id="157" name="Google Shape;17921;p81">
              <a:hlinkClick r:id="rId16" action="ppaction://hlinksldjump"/>
              <a:extLst>
                <a:ext uri="{FF2B5EF4-FFF2-40B4-BE49-F238E27FC236}">
                  <a16:creationId xmlns:a16="http://schemas.microsoft.com/office/drawing/2014/main" id="{B0039AE6-5C75-4BE4-A1E1-7A2A1FFBF2D2}"/>
                </a:ext>
              </a:extLst>
            </p:cNvPr>
            <p:cNvSpPr/>
            <p:nvPr/>
          </p:nvSpPr>
          <p:spPr>
            <a:xfrm>
              <a:off x="7101638" y="2970429"/>
              <a:ext cx="231636" cy="284223"/>
            </a:xfrm>
            <a:custGeom>
              <a:avLst/>
              <a:gdLst/>
              <a:ahLst/>
              <a:cxnLst/>
              <a:rect l="l" t="t" r="r" b="b"/>
              <a:pathLst>
                <a:path w="8836" h="10842" extrusionOk="0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7922;p81">
              <a:extLst>
                <a:ext uri="{FF2B5EF4-FFF2-40B4-BE49-F238E27FC236}">
                  <a16:creationId xmlns:a16="http://schemas.microsoft.com/office/drawing/2014/main" id="{8145AAC0-14E9-40DF-9D11-995CDDABDD8B}"/>
                </a:ext>
              </a:extLst>
            </p:cNvPr>
            <p:cNvSpPr/>
            <p:nvPr/>
          </p:nvSpPr>
          <p:spPr>
            <a:xfrm>
              <a:off x="7129269" y="2989357"/>
              <a:ext cx="176768" cy="177135"/>
            </a:xfrm>
            <a:custGeom>
              <a:avLst/>
              <a:gdLst/>
              <a:ahLst/>
              <a:cxnLst/>
              <a:rect l="l" t="t" r="r" b="b"/>
              <a:pathLst>
                <a:path w="6743" h="6757" extrusionOk="0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7923;p81">
              <a:hlinkClick r:id="rId16" action="ppaction://hlinksldjump"/>
              <a:extLst>
                <a:ext uri="{FF2B5EF4-FFF2-40B4-BE49-F238E27FC236}">
                  <a16:creationId xmlns:a16="http://schemas.microsoft.com/office/drawing/2014/main" id="{4F65E924-35FB-4B51-A815-23257F1F02FC}"/>
                </a:ext>
              </a:extLst>
            </p:cNvPr>
            <p:cNvSpPr/>
            <p:nvPr/>
          </p:nvSpPr>
          <p:spPr>
            <a:xfrm>
              <a:off x="7148196" y="3008284"/>
              <a:ext cx="138913" cy="139280"/>
            </a:xfrm>
            <a:custGeom>
              <a:avLst/>
              <a:gdLst/>
              <a:ahLst/>
              <a:cxnLst/>
              <a:rect l="l" t="t" r="r" b="b"/>
              <a:pathLst>
                <a:path w="5299" h="5313" extrusionOk="0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7924;p81">
              <a:extLst>
                <a:ext uri="{FF2B5EF4-FFF2-40B4-BE49-F238E27FC236}">
                  <a16:creationId xmlns:a16="http://schemas.microsoft.com/office/drawing/2014/main" id="{4E0CAAF6-8376-49DB-AAA4-D41BD1FFD571}"/>
                </a:ext>
              </a:extLst>
            </p:cNvPr>
            <p:cNvSpPr/>
            <p:nvPr/>
          </p:nvSpPr>
          <p:spPr>
            <a:xfrm>
              <a:off x="7198529" y="3248570"/>
              <a:ext cx="37854" cy="25009"/>
            </a:xfrm>
            <a:custGeom>
              <a:avLst/>
              <a:gdLst/>
              <a:ahLst/>
              <a:cxnLst/>
              <a:rect l="l" t="t" r="r" b="b"/>
              <a:pathLst>
                <a:path w="1444" h="954" extrusionOk="0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7925;p81">
              <a:extLst>
                <a:ext uri="{FF2B5EF4-FFF2-40B4-BE49-F238E27FC236}">
                  <a16:creationId xmlns:a16="http://schemas.microsoft.com/office/drawing/2014/main" id="{83D10D81-C69D-4B10-8612-924A3418283B}"/>
                </a:ext>
              </a:extLst>
            </p:cNvPr>
            <p:cNvSpPr/>
            <p:nvPr/>
          </p:nvSpPr>
          <p:spPr>
            <a:xfrm>
              <a:off x="7342711" y="3071436"/>
              <a:ext cx="48236" cy="12950"/>
            </a:xfrm>
            <a:custGeom>
              <a:avLst/>
              <a:gdLst/>
              <a:ahLst/>
              <a:cxnLst/>
              <a:rect l="l" t="t" r="r" b="b"/>
              <a:pathLst>
                <a:path w="1840" h="494" extrusionOk="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7927;p81">
              <a:extLst>
                <a:ext uri="{FF2B5EF4-FFF2-40B4-BE49-F238E27FC236}">
                  <a16:creationId xmlns:a16="http://schemas.microsoft.com/office/drawing/2014/main" id="{C69A2419-4C7C-4F29-8422-00E3BEB370D2}"/>
                </a:ext>
              </a:extLst>
            </p:cNvPr>
            <p:cNvSpPr/>
            <p:nvPr/>
          </p:nvSpPr>
          <p:spPr>
            <a:xfrm>
              <a:off x="7211400" y="2907723"/>
              <a:ext cx="12505" cy="43831"/>
            </a:xfrm>
            <a:custGeom>
              <a:avLst/>
              <a:gdLst/>
              <a:ahLst/>
              <a:cxnLst/>
              <a:rect l="l" t="t" r="r" b="b"/>
              <a:pathLst>
                <a:path w="477" h="1672" extrusionOk="0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7928;p81">
              <a:extLst>
                <a:ext uri="{FF2B5EF4-FFF2-40B4-BE49-F238E27FC236}">
                  <a16:creationId xmlns:a16="http://schemas.microsoft.com/office/drawing/2014/main" id="{BA73A872-85E8-42F6-9D3B-73BA9154A574}"/>
                </a:ext>
              </a:extLst>
            </p:cNvPr>
            <p:cNvSpPr/>
            <p:nvPr/>
          </p:nvSpPr>
          <p:spPr>
            <a:xfrm>
              <a:off x="7204951" y="3014706"/>
              <a:ext cx="25009" cy="107508"/>
            </a:xfrm>
            <a:custGeom>
              <a:avLst/>
              <a:gdLst/>
              <a:ahLst/>
              <a:cxnLst/>
              <a:rect l="l" t="t" r="r" b="b"/>
              <a:pathLst>
                <a:path w="954" h="4101" extrusionOk="0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7929;p81">
              <a:extLst>
                <a:ext uri="{FF2B5EF4-FFF2-40B4-BE49-F238E27FC236}">
                  <a16:creationId xmlns:a16="http://schemas.microsoft.com/office/drawing/2014/main" id="{63C4D2DB-DCB7-4EDF-9A44-B897808F8435}"/>
                </a:ext>
              </a:extLst>
            </p:cNvPr>
            <p:cNvSpPr/>
            <p:nvPr/>
          </p:nvSpPr>
          <p:spPr>
            <a:xfrm>
              <a:off x="7207992" y="3134666"/>
              <a:ext cx="18953" cy="18953"/>
            </a:xfrm>
            <a:custGeom>
              <a:avLst/>
              <a:gdLst/>
              <a:ahLst/>
              <a:cxnLst/>
              <a:rect l="l" t="t" r="r" b="b"/>
              <a:pathLst>
                <a:path w="723" h="723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7930;p81">
              <a:extLst>
                <a:ext uri="{FF2B5EF4-FFF2-40B4-BE49-F238E27FC236}">
                  <a16:creationId xmlns:a16="http://schemas.microsoft.com/office/drawing/2014/main" id="{351ECD7A-C1BF-4CFD-842E-A4C4DD518C17}"/>
                </a:ext>
              </a:extLst>
            </p:cNvPr>
            <p:cNvSpPr/>
            <p:nvPr/>
          </p:nvSpPr>
          <p:spPr>
            <a:xfrm>
              <a:off x="7276099" y="2940754"/>
              <a:ext cx="25088" cy="28574"/>
            </a:xfrm>
            <a:custGeom>
              <a:avLst/>
              <a:gdLst/>
              <a:ahLst/>
              <a:cxnLst/>
              <a:rect l="l" t="t" r="r" b="b"/>
              <a:pathLst>
                <a:path w="957" h="1090" extrusionOk="0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7931;p81">
              <a:extLst>
                <a:ext uri="{FF2B5EF4-FFF2-40B4-BE49-F238E27FC236}">
                  <a16:creationId xmlns:a16="http://schemas.microsoft.com/office/drawing/2014/main" id="{78358C54-6A56-47F1-B88B-28A630548B28}"/>
                </a:ext>
              </a:extLst>
            </p:cNvPr>
            <p:cNvSpPr/>
            <p:nvPr/>
          </p:nvSpPr>
          <p:spPr>
            <a:xfrm>
              <a:off x="7133804" y="3185812"/>
              <a:ext cx="26372" cy="29859"/>
            </a:xfrm>
            <a:custGeom>
              <a:avLst/>
              <a:gdLst/>
              <a:ahLst/>
              <a:cxnLst/>
              <a:rect l="l" t="t" r="r" b="b"/>
              <a:pathLst>
                <a:path w="1006" h="1139" extrusionOk="0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7932;p81">
              <a:extLst>
                <a:ext uri="{FF2B5EF4-FFF2-40B4-BE49-F238E27FC236}">
                  <a16:creationId xmlns:a16="http://schemas.microsoft.com/office/drawing/2014/main" id="{53762825-4D4A-41F0-A12B-5BFA9F12C382}"/>
                </a:ext>
              </a:extLst>
            </p:cNvPr>
            <p:cNvSpPr/>
            <p:nvPr/>
          </p:nvSpPr>
          <p:spPr>
            <a:xfrm>
              <a:off x="7132886" y="2939758"/>
              <a:ext cx="26320" cy="29571"/>
            </a:xfrm>
            <a:custGeom>
              <a:avLst/>
              <a:gdLst/>
              <a:ahLst/>
              <a:cxnLst/>
              <a:rect l="l" t="t" r="r" b="b"/>
              <a:pathLst>
                <a:path w="1004" h="1128" extrusionOk="0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7933;p81">
              <a:extLst>
                <a:ext uri="{FF2B5EF4-FFF2-40B4-BE49-F238E27FC236}">
                  <a16:creationId xmlns:a16="http://schemas.microsoft.com/office/drawing/2014/main" id="{AD1F9BEB-9229-4D78-8B84-28A326C47765}"/>
                </a:ext>
              </a:extLst>
            </p:cNvPr>
            <p:cNvSpPr/>
            <p:nvPr/>
          </p:nvSpPr>
          <p:spPr>
            <a:xfrm>
              <a:off x="7276020" y="3186729"/>
              <a:ext cx="25062" cy="28941"/>
            </a:xfrm>
            <a:custGeom>
              <a:avLst/>
              <a:gdLst/>
              <a:ahLst/>
              <a:cxnLst/>
              <a:rect l="l" t="t" r="r" b="b"/>
              <a:pathLst>
                <a:path w="956" h="1104" extrusionOk="0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7934;p81">
              <a:extLst>
                <a:ext uri="{FF2B5EF4-FFF2-40B4-BE49-F238E27FC236}">
                  <a16:creationId xmlns:a16="http://schemas.microsoft.com/office/drawing/2014/main" id="{60E6F59B-F4B9-408D-8E6F-63AF729DEBB5}"/>
                </a:ext>
              </a:extLst>
            </p:cNvPr>
            <p:cNvSpPr/>
            <p:nvPr/>
          </p:nvSpPr>
          <p:spPr>
            <a:xfrm>
              <a:off x="7322185" y="3137550"/>
              <a:ext cx="35312" cy="22886"/>
            </a:xfrm>
            <a:custGeom>
              <a:avLst/>
              <a:gdLst/>
              <a:ahLst/>
              <a:cxnLst/>
              <a:rect l="l" t="t" r="r" b="b"/>
              <a:pathLst>
                <a:path w="1347" h="873" extrusionOk="0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935;p81">
              <a:extLst>
                <a:ext uri="{FF2B5EF4-FFF2-40B4-BE49-F238E27FC236}">
                  <a16:creationId xmlns:a16="http://schemas.microsoft.com/office/drawing/2014/main" id="{2E482552-C184-4FAE-AF4A-7AF41861B827}"/>
                </a:ext>
              </a:extLst>
            </p:cNvPr>
            <p:cNvSpPr/>
            <p:nvPr/>
          </p:nvSpPr>
          <p:spPr>
            <a:xfrm>
              <a:off x="7077599" y="2995858"/>
              <a:ext cx="33922" cy="21916"/>
            </a:xfrm>
            <a:custGeom>
              <a:avLst/>
              <a:gdLst/>
              <a:ahLst/>
              <a:cxnLst/>
              <a:rect l="l" t="t" r="r" b="b"/>
              <a:pathLst>
                <a:path w="1294" h="836" extrusionOk="0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936;p81">
              <a:extLst>
                <a:ext uri="{FF2B5EF4-FFF2-40B4-BE49-F238E27FC236}">
                  <a16:creationId xmlns:a16="http://schemas.microsoft.com/office/drawing/2014/main" id="{66DAEBC3-8C47-4E51-B3D1-ED8D338B41C1}"/>
                </a:ext>
              </a:extLst>
            </p:cNvPr>
            <p:cNvSpPr/>
            <p:nvPr/>
          </p:nvSpPr>
          <p:spPr>
            <a:xfrm>
              <a:off x="7323784" y="2995255"/>
              <a:ext cx="35312" cy="22519"/>
            </a:xfrm>
            <a:custGeom>
              <a:avLst/>
              <a:gdLst/>
              <a:ahLst/>
              <a:cxnLst/>
              <a:rect l="l" t="t" r="r" b="b"/>
              <a:pathLst>
                <a:path w="1347" h="859" extrusionOk="0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937;p81">
              <a:extLst>
                <a:ext uri="{FF2B5EF4-FFF2-40B4-BE49-F238E27FC236}">
                  <a16:creationId xmlns:a16="http://schemas.microsoft.com/office/drawing/2014/main" id="{2EE93A1F-F228-45B8-B6AA-F8A68943B99A}"/>
                </a:ext>
              </a:extLst>
            </p:cNvPr>
            <p:cNvSpPr/>
            <p:nvPr/>
          </p:nvSpPr>
          <p:spPr>
            <a:xfrm>
              <a:off x="7077809" y="3137550"/>
              <a:ext cx="34945" cy="22886"/>
            </a:xfrm>
            <a:custGeom>
              <a:avLst/>
              <a:gdLst/>
              <a:ahLst/>
              <a:cxnLst/>
              <a:rect l="l" t="t" r="r" b="b"/>
              <a:pathLst>
                <a:path w="1333" h="873" extrusionOk="0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938;p81">
              <a:extLst>
                <a:ext uri="{FF2B5EF4-FFF2-40B4-BE49-F238E27FC236}">
                  <a16:creationId xmlns:a16="http://schemas.microsoft.com/office/drawing/2014/main" id="{789A55FA-E650-4FE7-ADA1-39ED05F2E00C}"/>
                </a:ext>
              </a:extLst>
            </p:cNvPr>
            <p:cNvSpPr/>
            <p:nvPr/>
          </p:nvSpPr>
          <p:spPr>
            <a:xfrm>
              <a:off x="7186050" y="3210742"/>
              <a:ext cx="63204" cy="44303"/>
            </a:xfrm>
            <a:custGeom>
              <a:avLst/>
              <a:gdLst/>
              <a:ahLst/>
              <a:cxnLst/>
              <a:rect l="l" t="t" r="r" b="b"/>
              <a:pathLst>
                <a:path w="2411" h="1690" extrusionOk="0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939;p81">
              <a:extLst>
                <a:ext uri="{FF2B5EF4-FFF2-40B4-BE49-F238E27FC236}">
                  <a16:creationId xmlns:a16="http://schemas.microsoft.com/office/drawing/2014/main" id="{96B480D9-AFFF-4A2D-A2B0-F93D095FDB9C}"/>
                </a:ext>
              </a:extLst>
            </p:cNvPr>
            <p:cNvSpPr/>
            <p:nvPr/>
          </p:nvSpPr>
          <p:spPr>
            <a:xfrm>
              <a:off x="7179602" y="3210349"/>
              <a:ext cx="76102" cy="12898"/>
            </a:xfrm>
            <a:custGeom>
              <a:avLst/>
              <a:gdLst/>
              <a:ahLst/>
              <a:cxnLst/>
              <a:rect l="l" t="t" r="r" b="b"/>
              <a:pathLst>
                <a:path w="2903" h="492" extrusionOk="0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31"/>
          <p:cNvSpPr/>
          <p:nvPr/>
        </p:nvSpPr>
        <p:spPr>
          <a:xfrm rot="-5400000">
            <a:off x="129875" y="519175"/>
            <a:ext cx="545400" cy="667200"/>
          </a:xfrm>
          <a:prstGeom prst="round2SameRect">
            <a:avLst>
              <a:gd name="adj1" fmla="val 14053"/>
              <a:gd name="adj2" fmla="val 0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8" name="Google Shape;728;p31">
            <a:hlinkClick r:id="" action="ppaction://hlinkshowjump?jump=previousslide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7575" y="276262"/>
            <a:ext cx="244500" cy="210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34" name="Google Shape;734;p31">
            <a:hlinkClick r:id="" action="ppaction://hlinkshowjump?jump=nextslide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237575" y="4656450"/>
            <a:ext cx="244500" cy="210799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502;p28">
            <a:hlinkClick r:id="rId4" action="ppaction://hlinksldjump"/>
            <a:extLst>
              <a:ext uri="{FF2B5EF4-FFF2-40B4-BE49-F238E27FC236}">
                <a16:creationId xmlns:a16="http://schemas.microsoft.com/office/drawing/2014/main" id="{046251BA-2E88-4D7E-AAB0-4E5539799B9B}"/>
              </a:ext>
            </a:extLst>
          </p:cNvPr>
          <p:cNvSpPr txBox="1"/>
          <p:nvPr/>
        </p:nvSpPr>
        <p:spPr>
          <a:xfrm>
            <a:off x="68975" y="861825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tx2">
                    <a:lumMod val="75000"/>
                  </a:schemeClr>
                </a:solidFill>
                <a:latin typeface="Bebas Neue"/>
                <a:ea typeface="Bebas Neue"/>
                <a:cs typeface="Bebas Neue"/>
                <a:sym typeface="Bebas Neue"/>
              </a:rPr>
              <a:t>Goals</a:t>
            </a:r>
            <a:endParaRPr sz="1200" dirty="0">
              <a:solidFill>
                <a:schemeClr val="tx2">
                  <a:lumMod val="75000"/>
                </a:schemeClr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95" name="Google Shape;745;p32">
            <a:extLst>
              <a:ext uri="{FF2B5EF4-FFF2-40B4-BE49-F238E27FC236}">
                <a16:creationId xmlns:a16="http://schemas.microsoft.com/office/drawing/2014/main" id="{AA4CB84E-BE52-4BF3-B1E3-F9109E3A9B3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28225" y="1509450"/>
            <a:ext cx="3159900" cy="75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Goals</a:t>
            </a:r>
            <a:endParaRPr dirty="0"/>
          </a:p>
        </p:txBody>
      </p:sp>
      <p:sp>
        <p:nvSpPr>
          <p:cNvPr id="96" name="Google Shape;746;p32">
            <a:extLst>
              <a:ext uri="{FF2B5EF4-FFF2-40B4-BE49-F238E27FC236}">
                <a16:creationId xmlns:a16="http://schemas.microsoft.com/office/drawing/2014/main" id="{D4DC10EF-90B1-4B30-8426-5CF3F8720A32}"/>
              </a:ext>
            </a:extLst>
          </p:cNvPr>
          <p:cNvSpPr txBox="1">
            <a:spLocks/>
          </p:cNvSpPr>
          <p:nvPr/>
        </p:nvSpPr>
        <p:spPr>
          <a:xfrm>
            <a:off x="1428225" y="2265150"/>
            <a:ext cx="3159900" cy="835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16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pPr marL="0" indent="0" algn="r">
              <a:buClr>
                <a:schemeClr val="dk1"/>
              </a:buClr>
              <a:buSzPts val="1100"/>
              <a:buFont typeface="Arial"/>
              <a:buNone/>
            </a:pPr>
            <a:endParaRPr lang="it-IT" dirty="0">
              <a:solidFill>
                <a:schemeClr val="tx2">
                  <a:lumMod val="50000"/>
                </a:schemeClr>
              </a:solidFill>
            </a:endParaRPr>
          </a:p>
          <a:p>
            <a:pPr marL="0" indent="0" algn="r">
              <a:buClr>
                <a:schemeClr val="dk1"/>
              </a:buClr>
              <a:buSzPts val="1100"/>
              <a:buFont typeface="Arial"/>
              <a:buNone/>
            </a:pPr>
            <a:r>
              <a:rPr lang="it-IT" dirty="0">
                <a:solidFill>
                  <a:schemeClr val="tx2">
                    <a:lumMod val="50000"/>
                  </a:schemeClr>
                </a:solidFill>
              </a:rPr>
              <a:t>Rispetto norme anti-</a:t>
            </a:r>
            <a:r>
              <a:rPr lang="it-IT" dirty="0" err="1">
                <a:solidFill>
                  <a:schemeClr val="tx2">
                    <a:lumMod val="50000"/>
                  </a:schemeClr>
                </a:solidFill>
              </a:rPr>
              <a:t>covid</a:t>
            </a:r>
            <a:endParaRPr lang="it-IT" dirty="0">
              <a:solidFill>
                <a:schemeClr val="tx2">
                  <a:lumMod val="50000"/>
                </a:schemeClr>
              </a:solidFill>
            </a:endParaRPr>
          </a:p>
          <a:p>
            <a:pPr marL="0" indent="0" algn="r">
              <a:buClr>
                <a:schemeClr val="dk1"/>
              </a:buClr>
              <a:buSzPts val="1100"/>
              <a:buFont typeface="Arial"/>
              <a:buNone/>
            </a:pPr>
            <a:r>
              <a:rPr lang="it-IT" dirty="0">
                <a:solidFill>
                  <a:schemeClr val="tx2">
                    <a:lumMod val="50000"/>
                  </a:schemeClr>
                </a:solidFill>
              </a:rPr>
              <a:t>Coscienza sociale</a:t>
            </a:r>
          </a:p>
          <a:p>
            <a:pPr marL="0" indent="0" algn="r">
              <a:buClr>
                <a:schemeClr val="dk1"/>
              </a:buClr>
              <a:buSzPts val="1100"/>
              <a:buFont typeface="Arial"/>
              <a:buNone/>
            </a:pPr>
            <a:r>
              <a:rPr lang="it-IT" dirty="0">
                <a:solidFill>
                  <a:schemeClr val="tx2">
                    <a:lumMod val="50000"/>
                  </a:schemeClr>
                </a:solidFill>
              </a:rPr>
              <a:t>Mascherina sempre con sé</a:t>
            </a:r>
          </a:p>
        </p:txBody>
      </p:sp>
      <p:pic>
        <p:nvPicPr>
          <p:cNvPr id="99" name="Picture 2" descr="Another day, another near record for new Fayette COVID cases - ABC 36 News">
            <a:extLst>
              <a:ext uri="{FF2B5EF4-FFF2-40B4-BE49-F238E27FC236}">
                <a16:creationId xmlns:a16="http://schemas.microsoft.com/office/drawing/2014/main" id="{C54D544A-94CE-402D-BF1C-61A283564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8523" y="1459387"/>
            <a:ext cx="3727602" cy="209677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24" name="Google Shape;499;p28">
            <a:extLst>
              <a:ext uri="{FF2B5EF4-FFF2-40B4-BE49-F238E27FC236}">
                <a16:creationId xmlns:a16="http://schemas.microsoft.com/office/drawing/2014/main" id="{CE26FA41-8632-41F5-95A3-14AE565BE231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866200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501;p28">
            <a:hlinkClick r:id="rId7" action="ppaction://hlinksldjump"/>
            <a:extLst>
              <a:ext uri="{FF2B5EF4-FFF2-40B4-BE49-F238E27FC236}">
                <a16:creationId xmlns:a16="http://schemas.microsoft.com/office/drawing/2014/main" id="{76A652C4-76A3-47AC-A8E4-4E46859FD4F9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606125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489;p28">
            <a:hlinkClick r:id="rId9" action="ppaction://hlinksldjump"/>
            <a:extLst>
              <a:ext uri="{FF2B5EF4-FFF2-40B4-BE49-F238E27FC236}">
                <a16:creationId xmlns:a16="http://schemas.microsoft.com/office/drawing/2014/main" id="{F1E285AB-2201-4015-9E0B-8632333CD81A}"/>
              </a:ext>
            </a:extLst>
          </p:cNvPr>
          <p:cNvSpPr txBox="1"/>
          <p:nvPr/>
        </p:nvSpPr>
        <p:spPr>
          <a:xfrm>
            <a:off x="68975" y="2950275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REPUSCORE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28" name="Google Shape;490;p28">
            <a:hlinkClick r:id="rId10" action="ppaction://hlinksldjump"/>
            <a:extLst>
              <a:ext uri="{FF2B5EF4-FFF2-40B4-BE49-F238E27FC236}">
                <a16:creationId xmlns:a16="http://schemas.microsoft.com/office/drawing/2014/main" id="{2508E98D-B386-44AC-AB5B-FCB3E8B4E8B0}"/>
              </a:ext>
            </a:extLst>
          </p:cNvPr>
          <p:cNvSpPr txBox="1"/>
          <p:nvPr/>
        </p:nvSpPr>
        <p:spPr>
          <a:xfrm>
            <a:off x="68975" y="3633400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 err="1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development</a:t>
            </a:r>
            <a:endParaRPr sz="10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29" name="Google Shape;491;p28">
            <a:hlinkClick r:id="rId11" action="ppaction://hlinksldjump"/>
            <a:extLst>
              <a:ext uri="{FF2B5EF4-FFF2-40B4-BE49-F238E27FC236}">
                <a16:creationId xmlns:a16="http://schemas.microsoft.com/office/drawing/2014/main" id="{FCF61587-D595-4406-9E8A-5FFD357817BF}"/>
              </a:ext>
            </a:extLst>
          </p:cNvPr>
          <p:cNvSpPr txBox="1"/>
          <p:nvPr/>
        </p:nvSpPr>
        <p:spPr>
          <a:xfrm>
            <a:off x="68975" y="4305800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DEMO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49" name="Google Shape;18549;p81">
            <a:extLst>
              <a:ext uri="{FF2B5EF4-FFF2-40B4-BE49-F238E27FC236}">
                <a16:creationId xmlns:a16="http://schemas.microsoft.com/office/drawing/2014/main" id="{B59CDA5B-6A72-4C0A-9A8B-D4EBE20E75AE}"/>
              </a:ext>
            </a:extLst>
          </p:cNvPr>
          <p:cNvGrpSpPr/>
          <p:nvPr/>
        </p:nvGrpSpPr>
        <p:grpSpPr>
          <a:xfrm>
            <a:off x="237575" y="2666998"/>
            <a:ext cx="237100" cy="265501"/>
            <a:chOff x="7576208" y="1977825"/>
            <a:chExt cx="292533" cy="347454"/>
          </a:xfrm>
        </p:grpSpPr>
        <p:sp>
          <p:nvSpPr>
            <p:cNvPr id="150" name="Google Shape;18550;p81">
              <a:extLst>
                <a:ext uri="{FF2B5EF4-FFF2-40B4-BE49-F238E27FC236}">
                  <a16:creationId xmlns:a16="http://schemas.microsoft.com/office/drawing/2014/main" id="{9F29973B-E09D-40D9-A58B-A1321624B53E}"/>
                </a:ext>
              </a:extLst>
            </p:cNvPr>
            <p:cNvSpPr/>
            <p:nvPr/>
          </p:nvSpPr>
          <p:spPr>
            <a:xfrm>
              <a:off x="7576208" y="1999032"/>
              <a:ext cx="89315" cy="148351"/>
            </a:xfrm>
            <a:custGeom>
              <a:avLst/>
              <a:gdLst/>
              <a:ahLst/>
              <a:cxnLst/>
              <a:rect l="l" t="t" r="r" b="b"/>
              <a:pathLst>
                <a:path w="3407" h="5659" extrusionOk="0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" name="Google Shape;18551;p81">
              <a:extLst>
                <a:ext uri="{FF2B5EF4-FFF2-40B4-BE49-F238E27FC236}">
                  <a16:creationId xmlns:a16="http://schemas.microsoft.com/office/drawing/2014/main" id="{F8BE022A-57AD-4009-8EBB-2FBB430B6480}"/>
                </a:ext>
              </a:extLst>
            </p:cNvPr>
            <p:cNvSpPr/>
            <p:nvPr/>
          </p:nvSpPr>
          <p:spPr>
            <a:xfrm>
              <a:off x="7779034" y="1999032"/>
              <a:ext cx="89708" cy="148351"/>
            </a:xfrm>
            <a:custGeom>
              <a:avLst/>
              <a:gdLst/>
              <a:ahLst/>
              <a:cxnLst/>
              <a:rect l="l" t="t" r="r" b="b"/>
              <a:pathLst>
                <a:path w="3422" h="5659" extrusionOk="0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" name="Google Shape;18552;p81">
              <a:extLst>
                <a:ext uri="{FF2B5EF4-FFF2-40B4-BE49-F238E27FC236}">
                  <a16:creationId xmlns:a16="http://schemas.microsoft.com/office/drawing/2014/main" id="{81E22C98-70D5-4675-BBD4-8FC0E0560B4A}"/>
                </a:ext>
              </a:extLst>
            </p:cNvPr>
            <p:cNvSpPr/>
            <p:nvPr/>
          </p:nvSpPr>
          <p:spPr>
            <a:xfrm>
              <a:off x="7710927" y="2175381"/>
              <a:ext cx="22728" cy="103707"/>
            </a:xfrm>
            <a:custGeom>
              <a:avLst/>
              <a:gdLst/>
              <a:ahLst/>
              <a:cxnLst/>
              <a:rect l="l" t="t" r="r" b="b"/>
              <a:pathLst>
                <a:path w="867" h="3956" extrusionOk="0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8553;p81">
              <a:hlinkClick r:id="rId9" action="ppaction://hlinksldjump"/>
              <a:extLst>
                <a:ext uri="{FF2B5EF4-FFF2-40B4-BE49-F238E27FC236}">
                  <a16:creationId xmlns:a16="http://schemas.microsoft.com/office/drawing/2014/main" id="{EC8A9FEF-B279-4925-93B7-60049D9D13FC}"/>
                </a:ext>
              </a:extLst>
            </p:cNvPr>
            <p:cNvSpPr/>
            <p:nvPr/>
          </p:nvSpPr>
          <p:spPr>
            <a:xfrm>
              <a:off x="7638626" y="1989176"/>
              <a:ext cx="167671" cy="204765"/>
            </a:xfrm>
            <a:custGeom>
              <a:avLst/>
              <a:gdLst/>
              <a:ahLst/>
              <a:cxnLst/>
              <a:rect l="l" t="t" r="r" b="b"/>
              <a:pathLst>
                <a:path w="6396" h="7811" extrusionOk="0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chemeClr val="bg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8554;p81">
              <a:extLst>
                <a:ext uri="{FF2B5EF4-FFF2-40B4-BE49-F238E27FC236}">
                  <a16:creationId xmlns:a16="http://schemas.microsoft.com/office/drawing/2014/main" id="{6FB2EFAA-6A72-4CAF-A57B-6058B819A0C6}"/>
                </a:ext>
              </a:extLst>
            </p:cNvPr>
            <p:cNvSpPr/>
            <p:nvPr/>
          </p:nvSpPr>
          <p:spPr>
            <a:xfrm>
              <a:off x="7706759" y="1989176"/>
              <a:ext cx="99538" cy="204765"/>
            </a:xfrm>
            <a:custGeom>
              <a:avLst/>
              <a:gdLst/>
              <a:ahLst/>
              <a:cxnLst/>
              <a:rect l="l" t="t" r="r" b="b"/>
              <a:pathLst>
                <a:path w="3797" h="7811" extrusionOk="0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8555;p81">
              <a:extLst>
                <a:ext uri="{FF2B5EF4-FFF2-40B4-BE49-F238E27FC236}">
                  <a16:creationId xmlns:a16="http://schemas.microsoft.com/office/drawing/2014/main" id="{82972EC2-B09D-4FEF-8A13-1B47C6D94F16}"/>
                </a:ext>
              </a:extLst>
            </p:cNvPr>
            <p:cNvSpPr/>
            <p:nvPr/>
          </p:nvSpPr>
          <p:spPr>
            <a:xfrm>
              <a:off x="7628035" y="1977825"/>
              <a:ext cx="189246" cy="22728"/>
            </a:xfrm>
            <a:custGeom>
              <a:avLst/>
              <a:gdLst/>
              <a:ahLst/>
              <a:cxnLst/>
              <a:rect l="l" t="t" r="r" b="b"/>
              <a:pathLst>
                <a:path w="7219" h="867" extrusionOk="0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8556;p81">
              <a:extLst>
                <a:ext uri="{FF2B5EF4-FFF2-40B4-BE49-F238E27FC236}">
                  <a16:creationId xmlns:a16="http://schemas.microsoft.com/office/drawing/2014/main" id="{EB27855E-8829-4564-8170-D3793A492E58}"/>
                </a:ext>
              </a:extLst>
            </p:cNvPr>
            <p:cNvSpPr/>
            <p:nvPr/>
          </p:nvSpPr>
          <p:spPr>
            <a:xfrm>
              <a:off x="7785456" y="1977825"/>
              <a:ext cx="31825" cy="22728"/>
            </a:xfrm>
            <a:custGeom>
              <a:avLst/>
              <a:gdLst/>
              <a:ahLst/>
              <a:cxnLst/>
              <a:rect l="l" t="t" r="r" b="b"/>
              <a:pathLst>
                <a:path w="1214" h="867" extrusionOk="0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8557;p81">
              <a:extLst>
                <a:ext uri="{FF2B5EF4-FFF2-40B4-BE49-F238E27FC236}">
                  <a16:creationId xmlns:a16="http://schemas.microsoft.com/office/drawing/2014/main" id="{A8FB25A4-4B08-4FDF-B1CB-A5EB72691097}"/>
                </a:ext>
              </a:extLst>
            </p:cNvPr>
            <p:cNvSpPr/>
            <p:nvPr/>
          </p:nvSpPr>
          <p:spPr>
            <a:xfrm>
              <a:off x="7681776" y="2039980"/>
              <a:ext cx="82158" cy="78042"/>
            </a:xfrm>
            <a:custGeom>
              <a:avLst/>
              <a:gdLst/>
              <a:ahLst/>
              <a:cxnLst/>
              <a:rect l="l" t="t" r="r" b="b"/>
              <a:pathLst>
                <a:path w="3134" h="2977" extrusionOk="0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8558;p81">
              <a:extLst>
                <a:ext uri="{FF2B5EF4-FFF2-40B4-BE49-F238E27FC236}">
                  <a16:creationId xmlns:a16="http://schemas.microsoft.com/office/drawing/2014/main" id="{BB9A7CFD-96D3-432B-B6AB-BACF843B7151}"/>
                </a:ext>
              </a:extLst>
            </p:cNvPr>
            <p:cNvSpPr/>
            <p:nvPr/>
          </p:nvSpPr>
          <p:spPr>
            <a:xfrm>
              <a:off x="7700703" y="2180676"/>
              <a:ext cx="43543" cy="21208"/>
            </a:xfrm>
            <a:custGeom>
              <a:avLst/>
              <a:gdLst/>
              <a:ahLst/>
              <a:cxnLst/>
              <a:rect l="l" t="t" r="r" b="b"/>
              <a:pathLst>
                <a:path w="1661" h="809" extrusionOk="0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8559;p81">
              <a:extLst>
                <a:ext uri="{FF2B5EF4-FFF2-40B4-BE49-F238E27FC236}">
                  <a16:creationId xmlns:a16="http://schemas.microsoft.com/office/drawing/2014/main" id="{CBB79B30-69DE-4816-BB88-326B264F1044}"/>
                </a:ext>
              </a:extLst>
            </p:cNvPr>
            <p:cNvSpPr/>
            <p:nvPr/>
          </p:nvSpPr>
          <p:spPr>
            <a:xfrm>
              <a:off x="7678001" y="2263542"/>
              <a:ext cx="88947" cy="30672"/>
            </a:xfrm>
            <a:custGeom>
              <a:avLst/>
              <a:gdLst/>
              <a:ahLst/>
              <a:cxnLst/>
              <a:rect l="l" t="t" r="r" b="b"/>
              <a:pathLst>
                <a:path w="3393" h="1170" extrusionOk="0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" name="Google Shape;18560;p81">
              <a:extLst>
                <a:ext uri="{FF2B5EF4-FFF2-40B4-BE49-F238E27FC236}">
                  <a16:creationId xmlns:a16="http://schemas.microsoft.com/office/drawing/2014/main" id="{7373B4DA-EE95-4AB3-B8AE-490EAA9A37F4}"/>
                </a:ext>
              </a:extLst>
            </p:cNvPr>
            <p:cNvSpPr/>
            <p:nvPr/>
          </p:nvSpPr>
          <p:spPr>
            <a:xfrm>
              <a:off x="7735517" y="2263542"/>
              <a:ext cx="31432" cy="30672"/>
            </a:xfrm>
            <a:custGeom>
              <a:avLst/>
              <a:gdLst/>
              <a:ahLst/>
              <a:cxnLst/>
              <a:rect l="l" t="t" r="r" b="b"/>
              <a:pathLst>
                <a:path w="119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8561;p81">
              <a:extLst>
                <a:ext uri="{FF2B5EF4-FFF2-40B4-BE49-F238E27FC236}">
                  <a16:creationId xmlns:a16="http://schemas.microsoft.com/office/drawing/2014/main" id="{1E3BF6E9-FEC1-45C4-BFDE-47555A9C1A60}"/>
                </a:ext>
              </a:extLst>
            </p:cNvPr>
            <p:cNvSpPr/>
            <p:nvPr/>
          </p:nvSpPr>
          <p:spPr>
            <a:xfrm>
              <a:off x="7645835" y="2286637"/>
              <a:ext cx="152519" cy="38615"/>
            </a:xfrm>
            <a:custGeom>
              <a:avLst/>
              <a:gdLst/>
              <a:ahLst/>
              <a:cxnLst/>
              <a:rect l="l" t="t" r="r" b="b"/>
              <a:pathLst>
                <a:path w="5818" h="1473" extrusionOk="0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8562;p81">
              <a:extLst>
                <a:ext uri="{FF2B5EF4-FFF2-40B4-BE49-F238E27FC236}">
                  <a16:creationId xmlns:a16="http://schemas.microsoft.com/office/drawing/2014/main" id="{D87B5910-67A4-4220-87EC-61FA934DF1F0}"/>
                </a:ext>
              </a:extLst>
            </p:cNvPr>
            <p:cNvSpPr/>
            <p:nvPr/>
          </p:nvSpPr>
          <p:spPr>
            <a:xfrm>
              <a:off x="7760500" y="2286637"/>
              <a:ext cx="38588" cy="38641"/>
            </a:xfrm>
            <a:custGeom>
              <a:avLst/>
              <a:gdLst/>
              <a:ahLst/>
              <a:cxnLst/>
              <a:rect l="l" t="t" r="r" b="b"/>
              <a:pathLst>
                <a:path w="1472" h="1474" extrusionOk="0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" name="Google Shape;17530;p81">
            <a:extLst>
              <a:ext uri="{FF2B5EF4-FFF2-40B4-BE49-F238E27FC236}">
                <a16:creationId xmlns:a16="http://schemas.microsoft.com/office/drawing/2014/main" id="{DDF6A06C-F159-4282-8F90-80D75A5EADD2}"/>
              </a:ext>
            </a:extLst>
          </p:cNvPr>
          <p:cNvGrpSpPr/>
          <p:nvPr/>
        </p:nvGrpSpPr>
        <p:grpSpPr>
          <a:xfrm>
            <a:off x="170034" y="3367911"/>
            <a:ext cx="336890" cy="202258"/>
            <a:chOff x="6988887" y="1538854"/>
            <a:chExt cx="499920" cy="300136"/>
          </a:xfrm>
        </p:grpSpPr>
        <p:sp>
          <p:nvSpPr>
            <p:cNvPr id="164" name="Google Shape;17531;p81">
              <a:extLst>
                <a:ext uri="{FF2B5EF4-FFF2-40B4-BE49-F238E27FC236}">
                  <a16:creationId xmlns:a16="http://schemas.microsoft.com/office/drawing/2014/main" id="{9B436DEC-8FC1-4B46-8E5B-08199BE561C2}"/>
                </a:ext>
              </a:extLst>
            </p:cNvPr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7532;p81">
              <a:extLst>
                <a:ext uri="{FF2B5EF4-FFF2-40B4-BE49-F238E27FC236}">
                  <a16:creationId xmlns:a16="http://schemas.microsoft.com/office/drawing/2014/main" id="{C29A7916-6F2B-4BF5-A683-D17F2D5CEC13}"/>
                </a:ext>
              </a:extLst>
            </p:cNvPr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7533;p81">
              <a:extLst>
                <a:ext uri="{FF2B5EF4-FFF2-40B4-BE49-F238E27FC236}">
                  <a16:creationId xmlns:a16="http://schemas.microsoft.com/office/drawing/2014/main" id="{4FDDC0AB-E829-4325-B424-81710988BA80}"/>
                </a:ext>
              </a:extLst>
            </p:cNvPr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7534;p81">
              <a:extLst>
                <a:ext uri="{FF2B5EF4-FFF2-40B4-BE49-F238E27FC236}">
                  <a16:creationId xmlns:a16="http://schemas.microsoft.com/office/drawing/2014/main" id="{6341E712-030B-434F-8374-FB037C13A2D3}"/>
                </a:ext>
              </a:extLst>
            </p:cNvPr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7535;p81">
              <a:extLst>
                <a:ext uri="{FF2B5EF4-FFF2-40B4-BE49-F238E27FC236}">
                  <a16:creationId xmlns:a16="http://schemas.microsoft.com/office/drawing/2014/main" id="{B509162D-2474-4DD1-817F-8552F1A93B5B}"/>
                </a:ext>
              </a:extLst>
            </p:cNvPr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7536;p81">
              <a:extLst>
                <a:ext uri="{FF2B5EF4-FFF2-40B4-BE49-F238E27FC236}">
                  <a16:creationId xmlns:a16="http://schemas.microsoft.com/office/drawing/2014/main" id="{E0293170-1B73-423B-B810-670CC1807512}"/>
                </a:ext>
              </a:extLst>
            </p:cNvPr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537;p81">
              <a:extLst>
                <a:ext uri="{FF2B5EF4-FFF2-40B4-BE49-F238E27FC236}">
                  <a16:creationId xmlns:a16="http://schemas.microsoft.com/office/drawing/2014/main" id="{8CDA9291-CBAF-4FB9-9257-CC6484F59093}"/>
                </a:ext>
              </a:extLst>
            </p:cNvPr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538;p81">
              <a:extLst>
                <a:ext uri="{FF2B5EF4-FFF2-40B4-BE49-F238E27FC236}">
                  <a16:creationId xmlns:a16="http://schemas.microsoft.com/office/drawing/2014/main" id="{B401F4C3-3129-414A-9AC2-7F4B673C356A}"/>
                </a:ext>
              </a:extLst>
            </p:cNvPr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539;p81">
              <a:extLst>
                <a:ext uri="{FF2B5EF4-FFF2-40B4-BE49-F238E27FC236}">
                  <a16:creationId xmlns:a16="http://schemas.microsoft.com/office/drawing/2014/main" id="{ECD68E04-100D-48A4-BE33-EF0B1CEFD7C0}"/>
                </a:ext>
              </a:extLst>
            </p:cNvPr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540;p81">
              <a:extLst>
                <a:ext uri="{FF2B5EF4-FFF2-40B4-BE49-F238E27FC236}">
                  <a16:creationId xmlns:a16="http://schemas.microsoft.com/office/drawing/2014/main" id="{467FDF5D-D122-4EC2-98ED-CBFE69914685}"/>
                </a:ext>
              </a:extLst>
            </p:cNvPr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541;p81">
              <a:extLst>
                <a:ext uri="{FF2B5EF4-FFF2-40B4-BE49-F238E27FC236}">
                  <a16:creationId xmlns:a16="http://schemas.microsoft.com/office/drawing/2014/main" id="{B1E3DFAB-8D37-4DE5-A974-1A5FFCD85BB2}"/>
                </a:ext>
              </a:extLst>
            </p:cNvPr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42;p81">
              <a:extLst>
                <a:ext uri="{FF2B5EF4-FFF2-40B4-BE49-F238E27FC236}">
                  <a16:creationId xmlns:a16="http://schemas.microsoft.com/office/drawing/2014/main" id="{B557B624-D645-4056-87E8-5C6B5F2132D8}"/>
                </a:ext>
              </a:extLst>
            </p:cNvPr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543;p81">
              <a:extLst>
                <a:ext uri="{FF2B5EF4-FFF2-40B4-BE49-F238E27FC236}">
                  <a16:creationId xmlns:a16="http://schemas.microsoft.com/office/drawing/2014/main" id="{0C1C7CE3-9EA2-4AA2-85B4-386A5BBE8C07}"/>
                </a:ext>
              </a:extLst>
            </p:cNvPr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10762;p77">
            <a:extLst>
              <a:ext uri="{FF2B5EF4-FFF2-40B4-BE49-F238E27FC236}">
                <a16:creationId xmlns:a16="http://schemas.microsoft.com/office/drawing/2014/main" id="{18103C46-0911-4D96-A43B-22E5F75E585B}"/>
              </a:ext>
            </a:extLst>
          </p:cNvPr>
          <p:cNvGrpSpPr/>
          <p:nvPr/>
        </p:nvGrpSpPr>
        <p:grpSpPr>
          <a:xfrm>
            <a:off x="193421" y="3978029"/>
            <a:ext cx="306689" cy="303646"/>
            <a:chOff x="1752137" y="4266608"/>
            <a:chExt cx="378512" cy="374756"/>
          </a:xfrm>
        </p:grpSpPr>
        <p:sp>
          <p:nvSpPr>
            <p:cNvPr id="178" name="Google Shape;10763;p77">
              <a:extLst>
                <a:ext uri="{FF2B5EF4-FFF2-40B4-BE49-F238E27FC236}">
                  <a16:creationId xmlns:a16="http://schemas.microsoft.com/office/drawing/2014/main" id="{0B9C8005-FDA4-42DE-A38A-160307D0E4FC}"/>
                </a:ext>
              </a:extLst>
            </p:cNvPr>
            <p:cNvSpPr/>
            <p:nvPr/>
          </p:nvSpPr>
          <p:spPr>
            <a:xfrm>
              <a:off x="1752400" y="4382020"/>
              <a:ext cx="171163" cy="82220"/>
            </a:xfrm>
            <a:custGeom>
              <a:avLst/>
              <a:gdLst/>
              <a:ahLst/>
              <a:cxnLst/>
              <a:rect l="l" t="t" r="r" b="b"/>
              <a:pathLst>
                <a:path w="6518" h="3131" extrusionOk="0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0764;p77">
              <a:extLst>
                <a:ext uri="{FF2B5EF4-FFF2-40B4-BE49-F238E27FC236}">
                  <a16:creationId xmlns:a16="http://schemas.microsoft.com/office/drawing/2014/main" id="{F6F3F2F2-6FC3-49DC-8659-96E8A63547D2}"/>
                </a:ext>
              </a:extLst>
            </p:cNvPr>
            <p:cNvSpPr/>
            <p:nvPr/>
          </p:nvSpPr>
          <p:spPr>
            <a:xfrm>
              <a:off x="1931834" y="4472250"/>
              <a:ext cx="81957" cy="169114"/>
            </a:xfrm>
            <a:custGeom>
              <a:avLst/>
              <a:gdLst/>
              <a:ahLst/>
              <a:cxnLst/>
              <a:rect l="l" t="t" r="r" b="b"/>
              <a:pathLst>
                <a:path w="3121" h="6440" extrusionOk="0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0765;p77">
              <a:extLst>
                <a:ext uri="{FF2B5EF4-FFF2-40B4-BE49-F238E27FC236}">
                  <a16:creationId xmlns:a16="http://schemas.microsoft.com/office/drawing/2014/main" id="{E0D3E54C-5FE5-48FF-8DF4-7A3616F0FD4B}"/>
                </a:ext>
              </a:extLst>
            </p:cNvPr>
            <p:cNvSpPr/>
            <p:nvPr/>
          </p:nvSpPr>
          <p:spPr>
            <a:xfrm>
              <a:off x="1752137" y="4386537"/>
              <a:ext cx="123685" cy="71664"/>
            </a:xfrm>
            <a:custGeom>
              <a:avLst/>
              <a:gdLst/>
              <a:ahLst/>
              <a:cxnLst/>
              <a:rect l="l" t="t" r="r" b="b"/>
              <a:pathLst>
                <a:path w="4710" h="2729" extrusionOk="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0766;p77">
              <a:extLst>
                <a:ext uri="{FF2B5EF4-FFF2-40B4-BE49-F238E27FC236}">
                  <a16:creationId xmlns:a16="http://schemas.microsoft.com/office/drawing/2014/main" id="{06CC7315-3DC9-4DB8-9E86-8FD087015135}"/>
                </a:ext>
              </a:extLst>
            </p:cNvPr>
            <p:cNvSpPr/>
            <p:nvPr/>
          </p:nvSpPr>
          <p:spPr>
            <a:xfrm>
              <a:off x="1931834" y="4539108"/>
              <a:ext cx="23897" cy="102256"/>
            </a:xfrm>
            <a:custGeom>
              <a:avLst/>
              <a:gdLst/>
              <a:ahLst/>
              <a:cxnLst/>
              <a:rect l="l" t="t" r="r" b="b"/>
              <a:pathLst>
                <a:path w="910" h="3894" extrusionOk="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0767;p77">
              <a:extLst>
                <a:ext uri="{FF2B5EF4-FFF2-40B4-BE49-F238E27FC236}">
                  <a16:creationId xmlns:a16="http://schemas.microsoft.com/office/drawing/2014/main" id="{A6401D60-4735-42F6-B851-9D6B882069B3}"/>
                </a:ext>
              </a:extLst>
            </p:cNvPr>
            <p:cNvSpPr/>
            <p:nvPr/>
          </p:nvSpPr>
          <p:spPr>
            <a:xfrm>
              <a:off x="1823512" y="4266608"/>
              <a:ext cx="307137" cy="305115"/>
            </a:xfrm>
            <a:custGeom>
              <a:avLst/>
              <a:gdLst/>
              <a:ahLst/>
              <a:cxnLst/>
              <a:rect l="l" t="t" r="r" b="b"/>
              <a:pathLst>
                <a:path w="11696" h="11619" extrusionOk="0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0768;p77">
              <a:extLst>
                <a:ext uri="{FF2B5EF4-FFF2-40B4-BE49-F238E27FC236}">
                  <a16:creationId xmlns:a16="http://schemas.microsoft.com/office/drawing/2014/main" id="{44E0F2A2-A2A4-4BE2-9B8E-B9DF3156E192}"/>
                </a:ext>
              </a:extLst>
            </p:cNvPr>
            <p:cNvSpPr/>
            <p:nvPr/>
          </p:nvSpPr>
          <p:spPr>
            <a:xfrm>
              <a:off x="1823512" y="4266686"/>
              <a:ext cx="306507" cy="227963"/>
            </a:xfrm>
            <a:custGeom>
              <a:avLst/>
              <a:gdLst/>
              <a:ahLst/>
              <a:cxnLst/>
              <a:rect l="l" t="t" r="r" b="b"/>
              <a:pathLst>
                <a:path w="11672" h="8681" extrusionOk="0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0769;p77">
              <a:extLst>
                <a:ext uri="{FF2B5EF4-FFF2-40B4-BE49-F238E27FC236}">
                  <a16:creationId xmlns:a16="http://schemas.microsoft.com/office/drawing/2014/main" id="{69E27625-A81F-4D5A-9ADE-6A622DDD97D5}"/>
                </a:ext>
              </a:extLst>
            </p:cNvPr>
            <p:cNvSpPr/>
            <p:nvPr/>
          </p:nvSpPr>
          <p:spPr>
            <a:xfrm>
              <a:off x="1978078" y="4353633"/>
              <a:ext cx="64127" cy="64101"/>
            </a:xfrm>
            <a:custGeom>
              <a:avLst/>
              <a:gdLst/>
              <a:ahLst/>
              <a:cxnLst/>
              <a:rect l="l" t="t" r="r" b="b"/>
              <a:pathLst>
                <a:path w="2442" h="2441" extrusionOk="0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0770;p77">
              <a:extLst>
                <a:ext uri="{FF2B5EF4-FFF2-40B4-BE49-F238E27FC236}">
                  <a16:creationId xmlns:a16="http://schemas.microsoft.com/office/drawing/2014/main" id="{4E6BAF3A-75D0-4057-9088-FA5530D0D80C}"/>
                </a:ext>
              </a:extLst>
            </p:cNvPr>
            <p:cNvSpPr/>
            <p:nvPr/>
          </p:nvSpPr>
          <p:spPr>
            <a:xfrm>
              <a:off x="1978078" y="4353660"/>
              <a:ext cx="39731" cy="64206"/>
            </a:xfrm>
            <a:custGeom>
              <a:avLst/>
              <a:gdLst/>
              <a:ahLst/>
              <a:cxnLst/>
              <a:rect l="l" t="t" r="r" b="b"/>
              <a:pathLst>
                <a:path w="1513" h="2445" extrusionOk="0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0771;p77">
              <a:extLst>
                <a:ext uri="{FF2B5EF4-FFF2-40B4-BE49-F238E27FC236}">
                  <a16:creationId xmlns:a16="http://schemas.microsoft.com/office/drawing/2014/main" id="{A638DE37-0CC6-492C-8FD8-C231243EAB16}"/>
                </a:ext>
              </a:extLst>
            </p:cNvPr>
            <p:cNvSpPr/>
            <p:nvPr/>
          </p:nvSpPr>
          <p:spPr>
            <a:xfrm>
              <a:off x="1815476" y="4497381"/>
              <a:ext cx="82955" cy="82404"/>
            </a:xfrm>
            <a:custGeom>
              <a:avLst/>
              <a:gdLst/>
              <a:ahLst/>
              <a:cxnLst/>
              <a:rect l="l" t="t" r="r" b="b"/>
              <a:pathLst>
                <a:path w="3159" h="3138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0772;p77">
              <a:extLst>
                <a:ext uri="{FF2B5EF4-FFF2-40B4-BE49-F238E27FC236}">
                  <a16:creationId xmlns:a16="http://schemas.microsoft.com/office/drawing/2014/main" id="{4FF17556-C347-45BD-8078-FB5F52F5BF3A}"/>
                </a:ext>
              </a:extLst>
            </p:cNvPr>
            <p:cNvSpPr/>
            <p:nvPr/>
          </p:nvSpPr>
          <p:spPr>
            <a:xfrm>
              <a:off x="1815476" y="4497381"/>
              <a:ext cx="32195" cy="35950"/>
            </a:xfrm>
            <a:custGeom>
              <a:avLst/>
              <a:gdLst/>
              <a:ahLst/>
              <a:cxnLst/>
              <a:rect l="l" t="t" r="r" b="b"/>
              <a:pathLst>
                <a:path w="1226" h="1369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0773;p77">
              <a:extLst>
                <a:ext uri="{FF2B5EF4-FFF2-40B4-BE49-F238E27FC236}">
                  <a16:creationId xmlns:a16="http://schemas.microsoft.com/office/drawing/2014/main" id="{EDE0D231-8595-48AD-8E3B-531B0B3005F7}"/>
                </a:ext>
              </a:extLst>
            </p:cNvPr>
            <p:cNvSpPr/>
            <p:nvPr/>
          </p:nvSpPr>
          <p:spPr>
            <a:xfrm>
              <a:off x="1823512" y="4463952"/>
              <a:ext cx="108349" cy="107719"/>
            </a:xfrm>
            <a:custGeom>
              <a:avLst/>
              <a:gdLst/>
              <a:ahLst/>
              <a:cxnLst/>
              <a:rect l="l" t="t" r="r" b="b"/>
              <a:pathLst>
                <a:path w="4126" h="4102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0774;p77">
              <a:extLst>
                <a:ext uri="{FF2B5EF4-FFF2-40B4-BE49-F238E27FC236}">
                  <a16:creationId xmlns:a16="http://schemas.microsoft.com/office/drawing/2014/main" id="{6B921C02-2848-4EE8-A78E-71ED8D1A1718}"/>
                </a:ext>
              </a:extLst>
            </p:cNvPr>
            <p:cNvSpPr/>
            <p:nvPr/>
          </p:nvSpPr>
          <p:spPr>
            <a:xfrm>
              <a:off x="1823512" y="4463952"/>
              <a:ext cx="28939" cy="30698"/>
            </a:xfrm>
            <a:custGeom>
              <a:avLst/>
              <a:gdLst/>
              <a:ahLst/>
              <a:cxnLst/>
              <a:rect l="l" t="t" r="r" b="b"/>
              <a:pathLst>
                <a:path w="1102" h="1169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0775;p77">
              <a:extLst>
                <a:ext uri="{FF2B5EF4-FFF2-40B4-BE49-F238E27FC236}">
                  <a16:creationId xmlns:a16="http://schemas.microsoft.com/office/drawing/2014/main" id="{C634CBDC-4FDC-446A-8A79-EC9B720CB1A7}"/>
                </a:ext>
              </a:extLst>
            </p:cNvPr>
            <p:cNvSpPr/>
            <p:nvPr/>
          </p:nvSpPr>
          <p:spPr>
            <a:xfrm>
              <a:off x="1776034" y="4536981"/>
              <a:ext cx="33692" cy="30724"/>
            </a:xfrm>
            <a:custGeom>
              <a:avLst/>
              <a:gdLst/>
              <a:ahLst/>
              <a:cxnLst/>
              <a:rect l="l" t="t" r="r" b="b"/>
              <a:pathLst>
                <a:path w="1283" h="1170" extrusionOk="0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0776;p77">
              <a:extLst>
                <a:ext uri="{FF2B5EF4-FFF2-40B4-BE49-F238E27FC236}">
                  <a16:creationId xmlns:a16="http://schemas.microsoft.com/office/drawing/2014/main" id="{DDD5B38C-2052-4371-9FFB-2736DD1E9DF1}"/>
                </a:ext>
              </a:extLst>
            </p:cNvPr>
            <p:cNvSpPr/>
            <p:nvPr/>
          </p:nvSpPr>
          <p:spPr>
            <a:xfrm>
              <a:off x="1794862" y="4555730"/>
              <a:ext cx="33508" cy="30567"/>
            </a:xfrm>
            <a:custGeom>
              <a:avLst/>
              <a:gdLst/>
              <a:ahLst/>
              <a:cxnLst/>
              <a:rect l="l" t="t" r="r" b="b"/>
              <a:pathLst>
                <a:path w="1276" h="1164" extrusionOk="0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0777;p77">
              <a:extLst>
                <a:ext uri="{FF2B5EF4-FFF2-40B4-BE49-F238E27FC236}">
                  <a16:creationId xmlns:a16="http://schemas.microsoft.com/office/drawing/2014/main" id="{EEBEDD19-1E9F-4FB1-978C-6CC3F1ABCDC5}"/>
                </a:ext>
              </a:extLst>
            </p:cNvPr>
            <p:cNvSpPr/>
            <p:nvPr/>
          </p:nvSpPr>
          <p:spPr>
            <a:xfrm>
              <a:off x="1832309" y="4593125"/>
              <a:ext cx="33481" cy="30619"/>
            </a:xfrm>
            <a:custGeom>
              <a:avLst/>
              <a:gdLst/>
              <a:ahLst/>
              <a:cxnLst/>
              <a:rect l="l" t="t" r="r" b="b"/>
              <a:pathLst>
                <a:path w="1275" h="1166" extrusionOk="0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0778;p77">
              <a:extLst>
                <a:ext uri="{FF2B5EF4-FFF2-40B4-BE49-F238E27FC236}">
                  <a16:creationId xmlns:a16="http://schemas.microsoft.com/office/drawing/2014/main" id="{1AB9351C-E2A2-43C1-997D-8A352DE6A011}"/>
                </a:ext>
              </a:extLst>
            </p:cNvPr>
            <p:cNvSpPr/>
            <p:nvPr/>
          </p:nvSpPr>
          <p:spPr>
            <a:xfrm>
              <a:off x="1813480" y="4574322"/>
              <a:ext cx="33665" cy="30645"/>
            </a:xfrm>
            <a:custGeom>
              <a:avLst/>
              <a:gdLst/>
              <a:ahLst/>
              <a:cxnLst/>
              <a:rect l="l" t="t" r="r" b="b"/>
              <a:pathLst>
                <a:path w="1282" h="1167" extrusionOk="0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0779;p77">
              <a:extLst>
                <a:ext uri="{FF2B5EF4-FFF2-40B4-BE49-F238E27FC236}">
                  <a16:creationId xmlns:a16="http://schemas.microsoft.com/office/drawing/2014/main" id="{8C560CF2-FA26-4D35-8603-0DD319855F05}"/>
                </a:ext>
              </a:extLst>
            </p:cNvPr>
            <p:cNvSpPr/>
            <p:nvPr/>
          </p:nvSpPr>
          <p:spPr>
            <a:xfrm>
              <a:off x="2057751" y="4266686"/>
              <a:ext cx="72241" cy="71375"/>
            </a:xfrm>
            <a:custGeom>
              <a:avLst/>
              <a:gdLst/>
              <a:ahLst/>
              <a:cxnLst/>
              <a:rect l="l" t="t" r="r" b="b"/>
              <a:pathLst>
                <a:path w="2751" h="2718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0780;p77">
              <a:extLst>
                <a:ext uri="{FF2B5EF4-FFF2-40B4-BE49-F238E27FC236}">
                  <a16:creationId xmlns:a16="http://schemas.microsoft.com/office/drawing/2014/main" id="{A3247FA3-7413-49FF-B777-5B2E07B7BB56}"/>
                </a:ext>
              </a:extLst>
            </p:cNvPr>
            <p:cNvSpPr/>
            <p:nvPr/>
          </p:nvSpPr>
          <p:spPr>
            <a:xfrm>
              <a:off x="2057751" y="4266686"/>
              <a:ext cx="72241" cy="31171"/>
            </a:xfrm>
            <a:custGeom>
              <a:avLst/>
              <a:gdLst/>
              <a:ahLst/>
              <a:cxnLst/>
              <a:rect l="l" t="t" r="r" b="b"/>
              <a:pathLst>
                <a:path w="2751" h="1187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0781;p77">
              <a:extLst>
                <a:ext uri="{FF2B5EF4-FFF2-40B4-BE49-F238E27FC236}">
                  <a16:creationId xmlns:a16="http://schemas.microsoft.com/office/drawing/2014/main" id="{CEDFE75A-95AB-42C4-9B10-B3A7AC2B9E4F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0782;p77">
              <a:extLst>
                <a:ext uri="{FF2B5EF4-FFF2-40B4-BE49-F238E27FC236}">
                  <a16:creationId xmlns:a16="http://schemas.microsoft.com/office/drawing/2014/main" id="{E3E3CF1F-C55C-4026-9858-3D00232A4510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0783;p77">
              <a:extLst>
                <a:ext uri="{FF2B5EF4-FFF2-40B4-BE49-F238E27FC236}">
                  <a16:creationId xmlns:a16="http://schemas.microsoft.com/office/drawing/2014/main" id="{9D00AF73-BD8F-4BD7-81A8-E05C86D2C049}"/>
                </a:ext>
              </a:extLst>
            </p:cNvPr>
            <p:cNvSpPr/>
            <p:nvPr/>
          </p:nvSpPr>
          <p:spPr>
            <a:xfrm>
              <a:off x="1839609" y="4424378"/>
              <a:ext cx="130696" cy="131090"/>
            </a:xfrm>
            <a:custGeom>
              <a:avLst/>
              <a:gdLst/>
              <a:ahLst/>
              <a:cxnLst/>
              <a:rect l="l" t="t" r="r" b="b"/>
              <a:pathLst>
                <a:path w="4977" h="4992" extrusionOk="0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4" name="Google Shape;494;p28">
            <a:extLst>
              <a:ext uri="{FF2B5EF4-FFF2-40B4-BE49-F238E27FC236}">
                <a16:creationId xmlns:a16="http://schemas.microsoft.com/office/drawing/2014/main" id="{F41034D0-54B5-45BD-8D5C-9DF0565577CF}"/>
              </a:ext>
            </a:extLst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2766663" y="1618328"/>
            <a:ext cx="483023" cy="416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500;p28">
            <a:hlinkClick r:id="rId13" action="ppaction://hlinksldjump"/>
            <a:extLst>
              <a:ext uri="{FF2B5EF4-FFF2-40B4-BE49-F238E27FC236}">
                <a16:creationId xmlns:a16="http://schemas.microsoft.com/office/drawing/2014/main" id="{77EC8477-ECCD-4A13-B981-DF81A93C2F78}"/>
              </a:ext>
            </a:extLst>
          </p:cNvPr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236162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488;p28">
            <a:hlinkClick r:id="rId15" action="ppaction://hlinksldjump"/>
            <a:extLst>
              <a:ext uri="{FF2B5EF4-FFF2-40B4-BE49-F238E27FC236}">
                <a16:creationId xmlns:a16="http://schemas.microsoft.com/office/drawing/2014/main" id="{4FE91F8F-01C5-4F2C-9745-AA90EA82B319}"/>
              </a:ext>
            </a:extLst>
          </p:cNvPr>
          <p:cNvSpPr txBox="1"/>
          <p:nvPr/>
        </p:nvSpPr>
        <p:spPr>
          <a:xfrm>
            <a:off x="67533" y="1587471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STRATEGY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228" name="Google Shape;10388;p77">
            <a:extLst>
              <a:ext uri="{FF2B5EF4-FFF2-40B4-BE49-F238E27FC236}">
                <a16:creationId xmlns:a16="http://schemas.microsoft.com/office/drawing/2014/main" id="{01032957-1B4C-437C-9B74-24564325840B}"/>
              </a:ext>
            </a:extLst>
          </p:cNvPr>
          <p:cNvGrpSpPr/>
          <p:nvPr/>
        </p:nvGrpSpPr>
        <p:grpSpPr>
          <a:xfrm>
            <a:off x="206745" y="1269293"/>
            <a:ext cx="276053" cy="275854"/>
            <a:chOff x="1749879" y="1970906"/>
            <a:chExt cx="364436" cy="364174"/>
          </a:xfrm>
        </p:grpSpPr>
        <p:sp>
          <p:nvSpPr>
            <p:cNvPr id="229" name="Google Shape;10389;p77">
              <a:extLst>
                <a:ext uri="{FF2B5EF4-FFF2-40B4-BE49-F238E27FC236}">
                  <a16:creationId xmlns:a16="http://schemas.microsoft.com/office/drawing/2014/main" id="{5647EA57-51DA-48E9-8681-D73B6CFB4377}"/>
                </a:ext>
              </a:extLst>
            </p:cNvPr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0390;p77">
              <a:extLst>
                <a:ext uri="{FF2B5EF4-FFF2-40B4-BE49-F238E27FC236}">
                  <a16:creationId xmlns:a16="http://schemas.microsoft.com/office/drawing/2014/main" id="{79669035-61FC-4482-A7D7-904477146B8F}"/>
                </a:ext>
              </a:extLst>
            </p:cNvPr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0391;p77">
              <a:extLst>
                <a:ext uri="{FF2B5EF4-FFF2-40B4-BE49-F238E27FC236}">
                  <a16:creationId xmlns:a16="http://schemas.microsoft.com/office/drawing/2014/main" id="{DF31B0FF-8910-4D2F-BEBD-D7C7DF69F265}"/>
                </a:ext>
              </a:extLst>
            </p:cNvPr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0392;p77">
              <a:extLst>
                <a:ext uri="{FF2B5EF4-FFF2-40B4-BE49-F238E27FC236}">
                  <a16:creationId xmlns:a16="http://schemas.microsoft.com/office/drawing/2014/main" id="{265503C1-A4E4-403C-8D34-13B31E7DEC71}"/>
                </a:ext>
              </a:extLst>
            </p:cNvPr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0393;p77">
              <a:extLst>
                <a:ext uri="{FF2B5EF4-FFF2-40B4-BE49-F238E27FC236}">
                  <a16:creationId xmlns:a16="http://schemas.microsoft.com/office/drawing/2014/main" id="{A5EF6EA3-9B72-421A-BF10-6A61EC6806AC}"/>
                </a:ext>
              </a:extLst>
            </p:cNvPr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0394;p77">
              <a:extLst>
                <a:ext uri="{FF2B5EF4-FFF2-40B4-BE49-F238E27FC236}">
                  <a16:creationId xmlns:a16="http://schemas.microsoft.com/office/drawing/2014/main" id="{AAAD29BF-3610-4624-A0F2-89EDC7850D9F}"/>
                </a:ext>
              </a:extLst>
            </p:cNvPr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0395;p77">
              <a:extLst>
                <a:ext uri="{FF2B5EF4-FFF2-40B4-BE49-F238E27FC236}">
                  <a16:creationId xmlns:a16="http://schemas.microsoft.com/office/drawing/2014/main" id="{2EFA3518-C13E-4CF8-97AC-3CB68118B18B}"/>
                </a:ext>
              </a:extLst>
            </p:cNvPr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0396;p77">
              <a:extLst>
                <a:ext uri="{FF2B5EF4-FFF2-40B4-BE49-F238E27FC236}">
                  <a16:creationId xmlns:a16="http://schemas.microsoft.com/office/drawing/2014/main" id="{9EF82BA7-607D-48E1-AD7E-12E326F8B4C0}"/>
                </a:ext>
              </a:extLst>
            </p:cNvPr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0397;p77">
              <a:extLst>
                <a:ext uri="{FF2B5EF4-FFF2-40B4-BE49-F238E27FC236}">
                  <a16:creationId xmlns:a16="http://schemas.microsoft.com/office/drawing/2014/main" id="{1E8851AE-763E-4742-A8AD-96B5E3C9E5CB}"/>
                </a:ext>
              </a:extLst>
            </p:cNvPr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0398;p77">
              <a:extLst>
                <a:ext uri="{FF2B5EF4-FFF2-40B4-BE49-F238E27FC236}">
                  <a16:creationId xmlns:a16="http://schemas.microsoft.com/office/drawing/2014/main" id="{8071DF59-611A-4269-BA3F-42BDC61754F8}"/>
                </a:ext>
              </a:extLst>
            </p:cNvPr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0399;p77">
              <a:extLst>
                <a:ext uri="{FF2B5EF4-FFF2-40B4-BE49-F238E27FC236}">
                  <a16:creationId xmlns:a16="http://schemas.microsoft.com/office/drawing/2014/main" id="{C0C21787-E7EE-46E9-A94E-2953D949679D}"/>
                </a:ext>
              </a:extLst>
            </p:cNvPr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0400;p77">
              <a:extLst>
                <a:ext uri="{FF2B5EF4-FFF2-40B4-BE49-F238E27FC236}">
                  <a16:creationId xmlns:a16="http://schemas.microsoft.com/office/drawing/2014/main" id="{12145411-0434-4E3B-9819-7B18E9A26114}"/>
                </a:ext>
              </a:extLst>
            </p:cNvPr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0401;p77">
              <a:extLst>
                <a:ext uri="{FF2B5EF4-FFF2-40B4-BE49-F238E27FC236}">
                  <a16:creationId xmlns:a16="http://schemas.microsoft.com/office/drawing/2014/main" id="{4CB6A79A-EC75-4F42-88AD-12287DCA0C2E}"/>
                </a:ext>
              </a:extLst>
            </p:cNvPr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0402;p77">
              <a:extLst>
                <a:ext uri="{FF2B5EF4-FFF2-40B4-BE49-F238E27FC236}">
                  <a16:creationId xmlns:a16="http://schemas.microsoft.com/office/drawing/2014/main" id="{928E2FE1-5F22-4CE8-B161-E88851FA22B0}"/>
                </a:ext>
              </a:extLst>
            </p:cNvPr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" name="Google Shape;487;p28">
            <a:hlinkClick r:id="rId16" action="ppaction://hlinksldjump"/>
            <a:extLst>
              <a:ext uri="{FF2B5EF4-FFF2-40B4-BE49-F238E27FC236}">
                <a16:creationId xmlns:a16="http://schemas.microsoft.com/office/drawing/2014/main" id="{982C22AE-C634-444E-96A4-317CFDE52B71}"/>
              </a:ext>
            </a:extLst>
          </p:cNvPr>
          <p:cNvSpPr txBox="1"/>
          <p:nvPr/>
        </p:nvSpPr>
        <p:spPr>
          <a:xfrm>
            <a:off x="67533" y="2222214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idea</a:t>
            </a:r>
          </a:p>
        </p:txBody>
      </p:sp>
      <p:grpSp>
        <p:nvGrpSpPr>
          <p:cNvPr id="244" name="Google Shape;17920;p81">
            <a:extLst>
              <a:ext uri="{FF2B5EF4-FFF2-40B4-BE49-F238E27FC236}">
                <a16:creationId xmlns:a16="http://schemas.microsoft.com/office/drawing/2014/main" id="{E09997AB-DDA7-4D2E-B3DC-88DDB65B9750}"/>
              </a:ext>
            </a:extLst>
          </p:cNvPr>
          <p:cNvGrpSpPr/>
          <p:nvPr/>
        </p:nvGrpSpPr>
        <p:grpSpPr>
          <a:xfrm>
            <a:off x="255985" y="1962157"/>
            <a:ext cx="224645" cy="262289"/>
            <a:chOff x="7077599" y="2907723"/>
            <a:chExt cx="313348" cy="365856"/>
          </a:xfrm>
        </p:grpSpPr>
        <p:sp>
          <p:nvSpPr>
            <p:cNvPr id="245" name="Google Shape;17921;p81">
              <a:hlinkClick r:id="rId16" action="ppaction://hlinksldjump"/>
              <a:extLst>
                <a:ext uri="{FF2B5EF4-FFF2-40B4-BE49-F238E27FC236}">
                  <a16:creationId xmlns:a16="http://schemas.microsoft.com/office/drawing/2014/main" id="{26410BCB-C7E5-4113-9176-ABF5124807A7}"/>
                </a:ext>
              </a:extLst>
            </p:cNvPr>
            <p:cNvSpPr/>
            <p:nvPr/>
          </p:nvSpPr>
          <p:spPr>
            <a:xfrm>
              <a:off x="7101638" y="2970429"/>
              <a:ext cx="231636" cy="284223"/>
            </a:xfrm>
            <a:custGeom>
              <a:avLst/>
              <a:gdLst/>
              <a:ahLst/>
              <a:cxnLst/>
              <a:rect l="l" t="t" r="r" b="b"/>
              <a:pathLst>
                <a:path w="8836" h="10842" extrusionOk="0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7922;p81">
              <a:extLst>
                <a:ext uri="{FF2B5EF4-FFF2-40B4-BE49-F238E27FC236}">
                  <a16:creationId xmlns:a16="http://schemas.microsoft.com/office/drawing/2014/main" id="{4C53F20F-FB24-47A1-A301-6BC34C9E243A}"/>
                </a:ext>
              </a:extLst>
            </p:cNvPr>
            <p:cNvSpPr/>
            <p:nvPr/>
          </p:nvSpPr>
          <p:spPr>
            <a:xfrm>
              <a:off x="7129269" y="2989357"/>
              <a:ext cx="176768" cy="177135"/>
            </a:xfrm>
            <a:custGeom>
              <a:avLst/>
              <a:gdLst/>
              <a:ahLst/>
              <a:cxnLst/>
              <a:rect l="l" t="t" r="r" b="b"/>
              <a:pathLst>
                <a:path w="6743" h="6757" extrusionOk="0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7923;p81">
              <a:hlinkClick r:id="rId16" action="ppaction://hlinksldjump"/>
              <a:extLst>
                <a:ext uri="{FF2B5EF4-FFF2-40B4-BE49-F238E27FC236}">
                  <a16:creationId xmlns:a16="http://schemas.microsoft.com/office/drawing/2014/main" id="{2D670CAD-FF44-45DA-AE98-DDF7CBA8564F}"/>
                </a:ext>
              </a:extLst>
            </p:cNvPr>
            <p:cNvSpPr/>
            <p:nvPr/>
          </p:nvSpPr>
          <p:spPr>
            <a:xfrm>
              <a:off x="7148196" y="3008284"/>
              <a:ext cx="138913" cy="139280"/>
            </a:xfrm>
            <a:custGeom>
              <a:avLst/>
              <a:gdLst/>
              <a:ahLst/>
              <a:cxnLst/>
              <a:rect l="l" t="t" r="r" b="b"/>
              <a:pathLst>
                <a:path w="5299" h="5313" extrusionOk="0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7924;p81">
              <a:extLst>
                <a:ext uri="{FF2B5EF4-FFF2-40B4-BE49-F238E27FC236}">
                  <a16:creationId xmlns:a16="http://schemas.microsoft.com/office/drawing/2014/main" id="{1CBBB70C-0A52-495D-ACF2-1A2C70380F3F}"/>
                </a:ext>
              </a:extLst>
            </p:cNvPr>
            <p:cNvSpPr/>
            <p:nvPr/>
          </p:nvSpPr>
          <p:spPr>
            <a:xfrm>
              <a:off x="7198529" y="3248570"/>
              <a:ext cx="37854" cy="25009"/>
            </a:xfrm>
            <a:custGeom>
              <a:avLst/>
              <a:gdLst/>
              <a:ahLst/>
              <a:cxnLst/>
              <a:rect l="l" t="t" r="r" b="b"/>
              <a:pathLst>
                <a:path w="1444" h="954" extrusionOk="0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7925;p81">
              <a:extLst>
                <a:ext uri="{FF2B5EF4-FFF2-40B4-BE49-F238E27FC236}">
                  <a16:creationId xmlns:a16="http://schemas.microsoft.com/office/drawing/2014/main" id="{D765A79D-8436-4F3D-A8B9-D18BAFC0FC80}"/>
                </a:ext>
              </a:extLst>
            </p:cNvPr>
            <p:cNvSpPr/>
            <p:nvPr/>
          </p:nvSpPr>
          <p:spPr>
            <a:xfrm>
              <a:off x="7342711" y="3071436"/>
              <a:ext cx="48236" cy="12950"/>
            </a:xfrm>
            <a:custGeom>
              <a:avLst/>
              <a:gdLst/>
              <a:ahLst/>
              <a:cxnLst/>
              <a:rect l="l" t="t" r="r" b="b"/>
              <a:pathLst>
                <a:path w="1840" h="494" extrusionOk="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7927;p81">
              <a:extLst>
                <a:ext uri="{FF2B5EF4-FFF2-40B4-BE49-F238E27FC236}">
                  <a16:creationId xmlns:a16="http://schemas.microsoft.com/office/drawing/2014/main" id="{AC09B35D-2A7E-40F9-AF84-EC1BCB4FD03C}"/>
                </a:ext>
              </a:extLst>
            </p:cNvPr>
            <p:cNvSpPr/>
            <p:nvPr/>
          </p:nvSpPr>
          <p:spPr>
            <a:xfrm>
              <a:off x="7211400" y="2907723"/>
              <a:ext cx="12505" cy="43831"/>
            </a:xfrm>
            <a:custGeom>
              <a:avLst/>
              <a:gdLst/>
              <a:ahLst/>
              <a:cxnLst/>
              <a:rect l="l" t="t" r="r" b="b"/>
              <a:pathLst>
                <a:path w="477" h="1672" extrusionOk="0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7928;p81">
              <a:extLst>
                <a:ext uri="{FF2B5EF4-FFF2-40B4-BE49-F238E27FC236}">
                  <a16:creationId xmlns:a16="http://schemas.microsoft.com/office/drawing/2014/main" id="{E888942F-D0E4-4CFC-9BB9-38FA0A8D529A}"/>
                </a:ext>
              </a:extLst>
            </p:cNvPr>
            <p:cNvSpPr/>
            <p:nvPr/>
          </p:nvSpPr>
          <p:spPr>
            <a:xfrm>
              <a:off x="7204951" y="3014706"/>
              <a:ext cx="25009" cy="107508"/>
            </a:xfrm>
            <a:custGeom>
              <a:avLst/>
              <a:gdLst/>
              <a:ahLst/>
              <a:cxnLst/>
              <a:rect l="l" t="t" r="r" b="b"/>
              <a:pathLst>
                <a:path w="954" h="4101" extrusionOk="0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17929;p81">
              <a:extLst>
                <a:ext uri="{FF2B5EF4-FFF2-40B4-BE49-F238E27FC236}">
                  <a16:creationId xmlns:a16="http://schemas.microsoft.com/office/drawing/2014/main" id="{BE275E56-1C31-47EB-87FC-5F52DD5EE1FF}"/>
                </a:ext>
              </a:extLst>
            </p:cNvPr>
            <p:cNvSpPr/>
            <p:nvPr/>
          </p:nvSpPr>
          <p:spPr>
            <a:xfrm>
              <a:off x="7207992" y="3134666"/>
              <a:ext cx="18953" cy="18953"/>
            </a:xfrm>
            <a:custGeom>
              <a:avLst/>
              <a:gdLst/>
              <a:ahLst/>
              <a:cxnLst/>
              <a:rect l="l" t="t" r="r" b="b"/>
              <a:pathLst>
                <a:path w="723" h="723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17930;p81">
              <a:extLst>
                <a:ext uri="{FF2B5EF4-FFF2-40B4-BE49-F238E27FC236}">
                  <a16:creationId xmlns:a16="http://schemas.microsoft.com/office/drawing/2014/main" id="{A79813E3-4EC4-4138-8443-BAA5B3476CE9}"/>
                </a:ext>
              </a:extLst>
            </p:cNvPr>
            <p:cNvSpPr/>
            <p:nvPr/>
          </p:nvSpPr>
          <p:spPr>
            <a:xfrm>
              <a:off x="7276099" y="2940754"/>
              <a:ext cx="25088" cy="28574"/>
            </a:xfrm>
            <a:custGeom>
              <a:avLst/>
              <a:gdLst/>
              <a:ahLst/>
              <a:cxnLst/>
              <a:rect l="l" t="t" r="r" b="b"/>
              <a:pathLst>
                <a:path w="957" h="1090" extrusionOk="0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17931;p81">
              <a:extLst>
                <a:ext uri="{FF2B5EF4-FFF2-40B4-BE49-F238E27FC236}">
                  <a16:creationId xmlns:a16="http://schemas.microsoft.com/office/drawing/2014/main" id="{0C0B0DBA-0A55-4C05-A5D9-157B0EB45CA2}"/>
                </a:ext>
              </a:extLst>
            </p:cNvPr>
            <p:cNvSpPr/>
            <p:nvPr/>
          </p:nvSpPr>
          <p:spPr>
            <a:xfrm>
              <a:off x="7133804" y="3185812"/>
              <a:ext cx="26372" cy="29859"/>
            </a:xfrm>
            <a:custGeom>
              <a:avLst/>
              <a:gdLst/>
              <a:ahLst/>
              <a:cxnLst/>
              <a:rect l="l" t="t" r="r" b="b"/>
              <a:pathLst>
                <a:path w="1006" h="1139" extrusionOk="0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17932;p81">
              <a:extLst>
                <a:ext uri="{FF2B5EF4-FFF2-40B4-BE49-F238E27FC236}">
                  <a16:creationId xmlns:a16="http://schemas.microsoft.com/office/drawing/2014/main" id="{37DC1904-D6DA-44A0-90B4-EF68348F4E49}"/>
                </a:ext>
              </a:extLst>
            </p:cNvPr>
            <p:cNvSpPr/>
            <p:nvPr/>
          </p:nvSpPr>
          <p:spPr>
            <a:xfrm>
              <a:off x="7132886" y="2939758"/>
              <a:ext cx="26320" cy="29571"/>
            </a:xfrm>
            <a:custGeom>
              <a:avLst/>
              <a:gdLst/>
              <a:ahLst/>
              <a:cxnLst/>
              <a:rect l="l" t="t" r="r" b="b"/>
              <a:pathLst>
                <a:path w="1004" h="1128" extrusionOk="0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17933;p81">
              <a:extLst>
                <a:ext uri="{FF2B5EF4-FFF2-40B4-BE49-F238E27FC236}">
                  <a16:creationId xmlns:a16="http://schemas.microsoft.com/office/drawing/2014/main" id="{5F3B0E2E-E45D-4DC5-A3C2-01123757AEDF}"/>
                </a:ext>
              </a:extLst>
            </p:cNvPr>
            <p:cNvSpPr/>
            <p:nvPr/>
          </p:nvSpPr>
          <p:spPr>
            <a:xfrm>
              <a:off x="7276020" y="3186729"/>
              <a:ext cx="25062" cy="28941"/>
            </a:xfrm>
            <a:custGeom>
              <a:avLst/>
              <a:gdLst/>
              <a:ahLst/>
              <a:cxnLst/>
              <a:rect l="l" t="t" r="r" b="b"/>
              <a:pathLst>
                <a:path w="956" h="1104" extrusionOk="0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17934;p81">
              <a:extLst>
                <a:ext uri="{FF2B5EF4-FFF2-40B4-BE49-F238E27FC236}">
                  <a16:creationId xmlns:a16="http://schemas.microsoft.com/office/drawing/2014/main" id="{7221497B-B574-4817-B79A-670AA2113238}"/>
                </a:ext>
              </a:extLst>
            </p:cNvPr>
            <p:cNvSpPr/>
            <p:nvPr/>
          </p:nvSpPr>
          <p:spPr>
            <a:xfrm>
              <a:off x="7322185" y="3137550"/>
              <a:ext cx="35312" cy="22886"/>
            </a:xfrm>
            <a:custGeom>
              <a:avLst/>
              <a:gdLst/>
              <a:ahLst/>
              <a:cxnLst/>
              <a:rect l="l" t="t" r="r" b="b"/>
              <a:pathLst>
                <a:path w="1347" h="873" extrusionOk="0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17935;p81">
              <a:extLst>
                <a:ext uri="{FF2B5EF4-FFF2-40B4-BE49-F238E27FC236}">
                  <a16:creationId xmlns:a16="http://schemas.microsoft.com/office/drawing/2014/main" id="{D5EF4A63-1B3F-44E4-B6D9-CA7B14675A30}"/>
                </a:ext>
              </a:extLst>
            </p:cNvPr>
            <p:cNvSpPr/>
            <p:nvPr/>
          </p:nvSpPr>
          <p:spPr>
            <a:xfrm>
              <a:off x="7077599" y="2995858"/>
              <a:ext cx="33922" cy="21916"/>
            </a:xfrm>
            <a:custGeom>
              <a:avLst/>
              <a:gdLst/>
              <a:ahLst/>
              <a:cxnLst/>
              <a:rect l="l" t="t" r="r" b="b"/>
              <a:pathLst>
                <a:path w="1294" h="836" extrusionOk="0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17936;p81">
              <a:extLst>
                <a:ext uri="{FF2B5EF4-FFF2-40B4-BE49-F238E27FC236}">
                  <a16:creationId xmlns:a16="http://schemas.microsoft.com/office/drawing/2014/main" id="{3B8039D5-37D5-43A5-9A4B-455DD9589D9C}"/>
                </a:ext>
              </a:extLst>
            </p:cNvPr>
            <p:cNvSpPr/>
            <p:nvPr/>
          </p:nvSpPr>
          <p:spPr>
            <a:xfrm>
              <a:off x="7323784" y="2995255"/>
              <a:ext cx="35312" cy="22519"/>
            </a:xfrm>
            <a:custGeom>
              <a:avLst/>
              <a:gdLst/>
              <a:ahLst/>
              <a:cxnLst/>
              <a:rect l="l" t="t" r="r" b="b"/>
              <a:pathLst>
                <a:path w="1347" h="859" extrusionOk="0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17937;p81">
              <a:extLst>
                <a:ext uri="{FF2B5EF4-FFF2-40B4-BE49-F238E27FC236}">
                  <a16:creationId xmlns:a16="http://schemas.microsoft.com/office/drawing/2014/main" id="{4601CC9D-E821-4CED-AB84-C96C739180F0}"/>
                </a:ext>
              </a:extLst>
            </p:cNvPr>
            <p:cNvSpPr/>
            <p:nvPr/>
          </p:nvSpPr>
          <p:spPr>
            <a:xfrm>
              <a:off x="7077809" y="3137550"/>
              <a:ext cx="34945" cy="22886"/>
            </a:xfrm>
            <a:custGeom>
              <a:avLst/>
              <a:gdLst/>
              <a:ahLst/>
              <a:cxnLst/>
              <a:rect l="l" t="t" r="r" b="b"/>
              <a:pathLst>
                <a:path w="1333" h="873" extrusionOk="0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17938;p81">
              <a:extLst>
                <a:ext uri="{FF2B5EF4-FFF2-40B4-BE49-F238E27FC236}">
                  <a16:creationId xmlns:a16="http://schemas.microsoft.com/office/drawing/2014/main" id="{01AFE838-C586-48B7-821C-069189473F07}"/>
                </a:ext>
              </a:extLst>
            </p:cNvPr>
            <p:cNvSpPr/>
            <p:nvPr/>
          </p:nvSpPr>
          <p:spPr>
            <a:xfrm>
              <a:off x="7186050" y="3210742"/>
              <a:ext cx="63204" cy="44303"/>
            </a:xfrm>
            <a:custGeom>
              <a:avLst/>
              <a:gdLst/>
              <a:ahLst/>
              <a:cxnLst/>
              <a:rect l="l" t="t" r="r" b="b"/>
              <a:pathLst>
                <a:path w="2411" h="1690" extrusionOk="0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17939;p81">
              <a:extLst>
                <a:ext uri="{FF2B5EF4-FFF2-40B4-BE49-F238E27FC236}">
                  <a16:creationId xmlns:a16="http://schemas.microsoft.com/office/drawing/2014/main" id="{8BA30ADB-1497-4A40-9DF9-582C765A61F3}"/>
                </a:ext>
              </a:extLst>
            </p:cNvPr>
            <p:cNvSpPr/>
            <p:nvPr/>
          </p:nvSpPr>
          <p:spPr>
            <a:xfrm>
              <a:off x="7179602" y="3210349"/>
              <a:ext cx="76102" cy="12898"/>
            </a:xfrm>
            <a:custGeom>
              <a:avLst/>
              <a:gdLst/>
              <a:ahLst/>
              <a:cxnLst/>
              <a:rect l="l" t="t" r="r" b="b"/>
              <a:pathLst>
                <a:path w="2903" h="492" extrusionOk="0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31"/>
          <p:cNvSpPr/>
          <p:nvPr/>
        </p:nvSpPr>
        <p:spPr>
          <a:xfrm rot="-5400000">
            <a:off x="129875" y="519175"/>
            <a:ext cx="545400" cy="667200"/>
          </a:xfrm>
          <a:prstGeom prst="round2SameRect">
            <a:avLst>
              <a:gd name="adj1" fmla="val 14053"/>
              <a:gd name="adj2" fmla="val 0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8" name="Google Shape;728;p31">
            <a:hlinkClick r:id="" action="ppaction://hlinkshowjump?jump=previousslide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7575" y="276262"/>
            <a:ext cx="244500" cy="210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34" name="Google Shape;734;p31">
            <a:hlinkClick r:id="" action="ppaction://hlinkshowjump?jump=nextslide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237575" y="4656450"/>
            <a:ext cx="244500" cy="210799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502;p28">
            <a:hlinkClick r:id="rId4" action="ppaction://hlinksldjump"/>
            <a:extLst>
              <a:ext uri="{FF2B5EF4-FFF2-40B4-BE49-F238E27FC236}">
                <a16:creationId xmlns:a16="http://schemas.microsoft.com/office/drawing/2014/main" id="{046251BA-2E88-4D7E-AAB0-4E5539799B9B}"/>
              </a:ext>
            </a:extLst>
          </p:cNvPr>
          <p:cNvSpPr txBox="1"/>
          <p:nvPr/>
        </p:nvSpPr>
        <p:spPr>
          <a:xfrm>
            <a:off x="68975" y="861825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tx2">
                    <a:lumMod val="75000"/>
                  </a:schemeClr>
                </a:solidFill>
                <a:latin typeface="Bebas Neue"/>
                <a:ea typeface="Bebas Neue"/>
                <a:cs typeface="Bebas Neue"/>
                <a:sym typeface="Bebas Neue"/>
              </a:rPr>
              <a:t>Goals</a:t>
            </a:r>
            <a:endParaRPr sz="1200" dirty="0">
              <a:solidFill>
                <a:schemeClr val="tx2">
                  <a:lumMod val="75000"/>
                </a:schemeClr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95" name="Google Shape;745;p32">
            <a:extLst>
              <a:ext uri="{FF2B5EF4-FFF2-40B4-BE49-F238E27FC236}">
                <a16:creationId xmlns:a16="http://schemas.microsoft.com/office/drawing/2014/main" id="{AA4CB84E-BE52-4BF3-B1E3-F9109E3A9B3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28225" y="1509450"/>
            <a:ext cx="3159900" cy="75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Goals</a:t>
            </a:r>
            <a:endParaRPr dirty="0"/>
          </a:p>
        </p:txBody>
      </p:sp>
      <p:sp>
        <p:nvSpPr>
          <p:cNvPr id="96" name="Google Shape;746;p32">
            <a:extLst>
              <a:ext uri="{FF2B5EF4-FFF2-40B4-BE49-F238E27FC236}">
                <a16:creationId xmlns:a16="http://schemas.microsoft.com/office/drawing/2014/main" id="{D4DC10EF-90B1-4B30-8426-5CF3F8720A32}"/>
              </a:ext>
            </a:extLst>
          </p:cNvPr>
          <p:cNvSpPr txBox="1">
            <a:spLocks/>
          </p:cNvSpPr>
          <p:nvPr/>
        </p:nvSpPr>
        <p:spPr>
          <a:xfrm>
            <a:off x="1428225" y="2265150"/>
            <a:ext cx="3159900" cy="835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16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pPr marL="0" indent="0" algn="r">
              <a:buClr>
                <a:schemeClr val="dk1"/>
              </a:buClr>
              <a:buSzPts val="1100"/>
              <a:buFont typeface="Arial"/>
              <a:buNone/>
            </a:pPr>
            <a:endParaRPr lang="it-IT" dirty="0">
              <a:solidFill>
                <a:schemeClr val="tx2">
                  <a:lumMod val="50000"/>
                </a:schemeClr>
              </a:solidFill>
            </a:endParaRPr>
          </a:p>
          <a:p>
            <a:pPr marL="0" indent="0" algn="r">
              <a:buClr>
                <a:schemeClr val="dk1"/>
              </a:buClr>
              <a:buSzPts val="1100"/>
              <a:buFont typeface="Arial"/>
              <a:buNone/>
            </a:pPr>
            <a:r>
              <a:rPr lang="it-IT" dirty="0">
                <a:solidFill>
                  <a:schemeClr val="tx2">
                    <a:lumMod val="50000"/>
                  </a:schemeClr>
                </a:solidFill>
              </a:rPr>
              <a:t>Rispetto norme anti-</a:t>
            </a:r>
            <a:r>
              <a:rPr lang="it-IT" dirty="0" err="1">
                <a:solidFill>
                  <a:schemeClr val="tx2">
                    <a:lumMod val="50000"/>
                  </a:schemeClr>
                </a:solidFill>
              </a:rPr>
              <a:t>covid</a:t>
            </a:r>
            <a:endParaRPr lang="it-IT" dirty="0">
              <a:solidFill>
                <a:schemeClr val="tx2">
                  <a:lumMod val="50000"/>
                </a:schemeClr>
              </a:solidFill>
            </a:endParaRPr>
          </a:p>
          <a:p>
            <a:pPr marL="0" indent="0" algn="r">
              <a:buClr>
                <a:schemeClr val="dk1"/>
              </a:buClr>
              <a:buSzPts val="1100"/>
              <a:buFont typeface="Arial"/>
              <a:buNone/>
            </a:pPr>
            <a:r>
              <a:rPr lang="it-IT" dirty="0">
                <a:solidFill>
                  <a:schemeClr val="tx2">
                    <a:lumMod val="50000"/>
                  </a:schemeClr>
                </a:solidFill>
              </a:rPr>
              <a:t>Coscienza sociale</a:t>
            </a:r>
          </a:p>
          <a:p>
            <a:pPr marL="0" indent="0" algn="r">
              <a:buClr>
                <a:schemeClr val="dk1"/>
              </a:buClr>
              <a:buSzPts val="1100"/>
              <a:buFont typeface="Arial"/>
              <a:buNone/>
            </a:pPr>
            <a:r>
              <a:rPr lang="it-IT" dirty="0">
                <a:solidFill>
                  <a:schemeClr val="tx2">
                    <a:lumMod val="50000"/>
                  </a:schemeClr>
                </a:solidFill>
              </a:rPr>
              <a:t>Mascherina sempre con sé</a:t>
            </a:r>
          </a:p>
        </p:txBody>
      </p:sp>
      <p:pic>
        <p:nvPicPr>
          <p:cNvPr id="99" name="Picture 2" descr="Another day, another near record for new Fayette COVID cases - ABC 36 News">
            <a:extLst>
              <a:ext uri="{FF2B5EF4-FFF2-40B4-BE49-F238E27FC236}">
                <a16:creationId xmlns:a16="http://schemas.microsoft.com/office/drawing/2014/main" id="{C54D544A-94CE-402D-BF1C-61A283564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8523" y="1459387"/>
            <a:ext cx="3727602" cy="209677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24" name="Google Shape;499;p28">
            <a:extLst>
              <a:ext uri="{FF2B5EF4-FFF2-40B4-BE49-F238E27FC236}">
                <a16:creationId xmlns:a16="http://schemas.microsoft.com/office/drawing/2014/main" id="{CE26FA41-8632-41F5-95A3-14AE565BE231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866200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501;p28">
            <a:hlinkClick r:id="rId7" action="ppaction://hlinksldjump"/>
            <a:extLst>
              <a:ext uri="{FF2B5EF4-FFF2-40B4-BE49-F238E27FC236}">
                <a16:creationId xmlns:a16="http://schemas.microsoft.com/office/drawing/2014/main" id="{76A652C4-76A3-47AC-A8E4-4E46859FD4F9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606125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489;p28">
            <a:hlinkClick r:id="rId9" action="ppaction://hlinksldjump"/>
            <a:extLst>
              <a:ext uri="{FF2B5EF4-FFF2-40B4-BE49-F238E27FC236}">
                <a16:creationId xmlns:a16="http://schemas.microsoft.com/office/drawing/2014/main" id="{F1E285AB-2201-4015-9E0B-8632333CD81A}"/>
              </a:ext>
            </a:extLst>
          </p:cNvPr>
          <p:cNvSpPr txBox="1"/>
          <p:nvPr/>
        </p:nvSpPr>
        <p:spPr>
          <a:xfrm>
            <a:off x="68975" y="2950275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REPUSCORE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28" name="Google Shape;490;p28">
            <a:hlinkClick r:id="rId10" action="ppaction://hlinksldjump"/>
            <a:extLst>
              <a:ext uri="{FF2B5EF4-FFF2-40B4-BE49-F238E27FC236}">
                <a16:creationId xmlns:a16="http://schemas.microsoft.com/office/drawing/2014/main" id="{2508E98D-B386-44AC-AB5B-FCB3E8B4E8B0}"/>
              </a:ext>
            </a:extLst>
          </p:cNvPr>
          <p:cNvSpPr txBox="1"/>
          <p:nvPr/>
        </p:nvSpPr>
        <p:spPr>
          <a:xfrm>
            <a:off x="68975" y="3633400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 err="1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development</a:t>
            </a:r>
            <a:endParaRPr sz="10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29" name="Google Shape;491;p28">
            <a:hlinkClick r:id="rId11" action="ppaction://hlinksldjump"/>
            <a:extLst>
              <a:ext uri="{FF2B5EF4-FFF2-40B4-BE49-F238E27FC236}">
                <a16:creationId xmlns:a16="http://schemas.microsoft.com/office/drawing/2014/main" id="{FCF61587-D595-4406-9E8A-5FFD357817BF}"/>
              </a:ext>
            </a:extLst>
          </p:cNvPr>
          <p:cNvSpPr txBox="1"/>
          <p:nvPr/>
        </p:nvSpPr>
        <p:spPr>
          <a:xfrm>
            <a:off x="68975" y="4305800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DEMO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49" name="Google Shape;18549;p81">
            <a:extLst>
              <a:ext uri="{FF2B5EF4-FFF2-40B4-BE49-F238E27FC236}">
                <a16:creationId xmlns:a16="http://schemas.microsoft.com/office/drawing/2014/main" id="{B59CDA5B-6A72-4C0A-9A8B-D4EBE20E75AE}"/>
              </a:ext>
            </a:extLst>
          </p:cNvPr>
          <p:cNvGrpSpPr/>
          <p:nvPr/>
        </p:nvGrpSpPr>
        <p:grpSpPr>
          <a:xfrm>
            <a:off x="237575" y="2666998"/>
            <a:ext cx="237100" cy="265501"/>
            <a:chOff x="7576208" y="1977825"/>
            <a:chExt cx="292533" cy="347454"/>
          </a:xfrm>
        </p:grpSpPr>
        <p:sp>
          <p:nvSpPr>
            <p:cNvPr id="150" name="Google Shape;18550;p81">
              <a:extLst>
                <a:ext uri="{FF2B5EF4-FFF2-40B4-BE49-F238E27FC236}">
                  <a16:creationId xmlns:a16="http://schemas.microsoft.com/office/drawing/2014/main" id="{9F29973B-E09D-40D9-A58B-A1321624B53E}"/>
                </a:ext>
              </a:extLst>
            </p:cNvPr>
            <p:cNvSpPr/>
            <p:nvPr/>
          </p:nvSpPr>
          <p:spPr>
            <a:xfrm>
              <a:off x="7576208" y="1999032"/>
              <a:ext cx="89315" cy="148351"/>
            </a:xfrm>
            <a:custGeom>
              <a:avLst/>
              <a:gdLst/>
              <a:ahLst/>
              <a:cxnLst/>
              <a:rect l="l" t="t" r="r" b="b"/>
              <a:pathLst>
                <a:path w="3407" h="5659" extrusionOk="0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" name="Google Shape;18551;p81">
              <a:extLst>
                <a:ext uri="{FF2B5EF4-FFF2-40B4-BE49-F238E27FC236}">
                  <a16:creationId xmlns:a16="http://schemas.microsoft.com/office/drawing/2014/main" id="{F8BE022A-57AD-4009-8EBB-2FBB430B6480}"/>
                </a:ext>
              </a:extLst>
            </p:cNvPr>
            <p:cNvSpPr/>
            <p:nvPr/>
          </p:nvSpPr>
          <p:spPr>
            <a:xfrm>
              <a:off x="7779034" y="1999032"/>
              <a:ext cx="89708" cy="148351"/>
            </a:xfrm>
            <a:custGeom>
              <a:avLst/>
              <a:gdLst/>
              <a:ahLst/>
              <a:cxnLst/>
              <a:rect l="l" t="t" r="r" b="b"/>
              <a:pathLst>
                <a:path w="3422" h="5659" extrusionOk="0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" name="Google Shape;18552;p81">
              <a:extLst>
                <a:ext uri="{FF2B5EF4-FFF2-40B4-BE49-F238E27FC236}">
                  <a16:creationId xmlns:a16="http://schemas.microsoft.com/office/drawing/2014/main" id="{81E22C98-70D5-4675-BBD4-8FC0E0560B4A}"/>
                </a:ext>
              </a:extLst>
            </p:cNvPr>
            <p:cNvSpPr/>
            <p:nvPr/>
          </p:nvSpPr>
          <p:spPr>
            <a:xfrm>
              <a:off x="7710927" y="2175381"/>
              <a:ext cx="22728" cy="103707"/>
            </a:xfrm>
            <a:custGeom>
              <a:avLst/>
              <a:gdLst/>
              <a:ahLst/>
              <a:cxnLst/>
              <a:rect l="l" t="t" r="r" b="b"/>
              <a:pathLst>
                <a:path w="867" h="3956" extrusionOk="0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8553;p81">
              <a:hlinkClick r:id="rId9" action="ppaction://hlinksldjump"/>
              <a:extLst>
                <a:ext uri="{FF2B5EF4-FFF2-40B4-BE49-F238E27FC236}">
                  <a16:creationId xmlns:a16="http://schemas.microsoft.com/office/drawing/2014/main" id="{EC8A9FEF-B279-4925-93B7-60049D9D13FC}"/>
                </a:ext>
              </a:extLst>
            </p:cNvPr>
            <p:cNvSpPr/>
            <p:nvPr/>
          </p:nvSpPr>
          <p:spPr>
            <a:xfrm>
              <a:off x="7638626" y="1989176"/>
              <a:ext cx="167671" cy="204765"/>
            </a:xfrm>
            <a:custGeom>
              <a:avLst/>
              <a:gdLst/>
              <a:ahLst/>
              <a:cxnLst/>
              <a:rect l="l" t="t" r="r" b="b"/>
              <a:pathLst>
                <a:path w="6396" h="7811" extrusionOk="0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chemeClr val="bg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8554;p81">
              <a:extLst>
                <a:ext uri="{FF2B5EF4-FFF2-40B4-BE49-F238E27FC236}">
                  <a16:creationId xmlns:a16="http://schemas.microsoft.com/office/drawing/2014/main" id="{6FB2EFAA-6A72-4CAF-A57B-6058B819A0C6}"/>
                </a:ext>
              </a:extLst>
            </p:cNvPr>
            <p:cNvSpPr/>
            <p:nvPr/>
          </p:nvSpPr>
          <p:spPr>
            <a:xfrm>
              <a:off x="7706759" y="1989176"/>
              <a:ext cx="99538" cy="204765"/>
            </a:xfrm>
            <a:custGeom>
              <a:avLst/>
              <a:gdLst/>
              <a:ahLst/>
              <a:cxnLst/>
              <a:rect l="l" t="t" r="r" b="b"/>
              <a:pathLst>
                <a:path w="3797" h="7811" extrusionOk="0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8555;p81">
              <a:extLst>
                <a:ext uri="{FF2B5EF4-FFF2-40B4-BE49-F238E27FC236}">
                  <a16:creationId xmlns:a16="http://schemas.microsoft.com/office/drawing/2014/main" id="{82972EC2-B09D-4FEF-8A13-1B47C6D94F16}"/>
                </a:ext>
              </a:extLst>
            </p:cNvPr>
            <p:cNvSpPr/>
            <p:nvPr/>
          </p:nvSpPr>
          <p:spPr>
            <a:xfrm>
              <a:off x="7628035" y="1977825"/>
              <a:ext cx="189246" cy="22728"/>
            </a:xfrm>
            <a:custGeom>
              <a:avLst/>
              <a:gdLst/>
              <a:ahLst/>
              <a:cxnLst/>
              <a:rect l="l" t="t" r="r" b="b"/>
              <a:pathLst>
                <a:path w="7219" h="867" extrusionOk="0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8556;p81">
              <a:extLst>
                <a:ext uri="{FF2B5EF4-FFF2-40B4-BE49-F238E27FC236}">
                  <a16:creationId xmlns:a16="http://schemas.microsoft.com/office/drawing/2014/main" id="{EB27855E-8829-4564-8170-D3793A492E58}"/>
                </a:ext>
              </a:extLst>
            </p:cNvPr>
            <p:cNvSpPr/>
            <p:nvPr/>
          </p:nvSpPr>
          <p:spPr>
            <a:xfrm>
              <a:off x="7785456" y="1977825"/>
              <a:ext cx="31825" cy="22728"/>
            </a:xfrm>
            <a:custGeom>
              <a:avLst/>
              <a:gdLst/>
              <a:ahLst/>
              <a:cxnLst/>
              <a:rect l="l" t="t" r="r" b="b"/>
              <a:pathLst>
                <a:path w="1214" h="867" extrusionOk="0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8557;p81">
              <a:extLst>
                <a:ext uri="{FF2B5EF4-FFF2-40B4-BE49-F238E27FC236}">
                  <a16:creationId xmlns:a16="http://schemas.microsoft.com/office/drawing/2014/main" id="{A8FB25A4-4B08-4FDF-B1CB-A5EB72691097}"/>
                </a:ext>
              </a:extLst>
            </p:cNvPr>
            <p:cNvSpPr/>
            <p:nvPr/>
          </p:nvSpPr>
          <p:spPr>
            <a:xfrm>
              <a:off x="7681776" y="2039980"/>
              <a:ext cx="82158" cy="78042"/>
            </a:xfrm>
            <a:custGeom>
              <a:avLst/>
              <a:gdLst/>
              <a:ahLst/>
              <a:cxnLst/>
              <a:rect l="l" t="t" r="r" b="b"/>
              <a:pathLst>
                <a:path w="3134" h="2977" extrusionOk="0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8558;p81">
              <a:extLst>
                <a:ext uri="{FF2B5EF4-FFF2-40B4-BE49-F238E27FC236}">
                  <a16:creationId xmlns:a16="http://schemas.microsoft.com/office/drawing/2014/main" id="{BB9A7CFD-96D3-432B-B6AB-BACF843B7151}"/>
                </a:ext>
              </a:extLst>
            </p:cNvPr>
            <p:cNvSpPr/>
            <p:nvPr/>
          </p:nvSpPr>
          <p:spPr>
            <a:xfrm>
              <a:off x="7700703" y="2180676"/>
              <a:ext cx="43543" cy="21208"/>
            </a:xfrm>
            <a:custGeom>
              <a:avLst/>
              <a:gdLst/>
              <a:ahLst/>
              <a:cxnLst/>
              <a:rect l="l" t="t" r="r" b="b"/>
              <a:pathLst>
                <a:path w="1661" h="809" extrusionOk="0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8559;p81">
              <a:extLst>
                <a:ext uri="{FF2B5EF4-FFF2-40B4-BE49-F238E27FC236}">
                  <a16:creationId xmlns:a16="http://schemas.microsoft.com/office/drawing/2014/main" id="{CBB79B30-69DE-4816-BB88-326B264F1044}"/>
                </a:ext>
              </a:extLst>
            </p:cNvPr>
            <p:cNvSpPr/>
            <p:nvPr/>
          </p:nvSpPr>
          <p:spPr>
            <a:xfrm>
              <a:off x="7678001" y="2263542"/>
              <a:ext cx="88947" cy="30672"/>
            </a:xfrm>
            <a:custGeom>
              <a:avLst/>
              <a:gdLst/>
              <a:ahLst/>
              <a:cxnLst/>
              <a:rect l="l" t="t" r="r" b="b"/>
              <a:pathLst>
                <a:path w="3393" h="1170" extrusionOk="0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" name="Google Shape;18560;p81">
              <a:extLst>
                <a:ext uri="{FF2B5EF4-FFF2-40B4-BE49-F238E27FC236}">
                  <a16:creationId xmlns:a16="http://schemas.microsoft.com/office/drawing/2014/main" id="{7373B4DA-EE95-4AB3-B8AE-490EAA9A37F4}"/>
                </a:ext>
              </a:extLst>
            </p:cNvPr>
            <p:cNvSpPr/>
            <p:nvPr/>
          </p:nvSpPr>
          <p:spPr>
            <a:xfrm>
              <a:off x="7735517" y="2263542"/>
              <a:ext cx="31432" cy="30672"/>
            </a:xfrm>
            <a:custGeom>
              <a:avLst/>
              <a:gdLst/>
              <a:ahLst/>
              <a:cxnLst/>
              <a:rect l="l" t="t" r="r" b="b"/>
              <a:pathLst>
                <a:path w="119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8561;p81">
              <a:extLst>
                <a:ext uri="{FF2B5EF4-FFF2-40B4-BE49-F238E27FC236}">
                  <a16:creationId xmlns:a16="http://schemas.microsoft.com/office/drawing/2014/main" id="{1E3BF6E9-FEC1-45C4-BFDE-47555A9C1A60}"/>
                </a:ext>
              </a:extLst>
            </p:cNvPr>
            <p:cNvSpPr/>
            <p:nvPr/>
          </p:nvSpPr>
          <p:spPr>
            <a:xfrm>
              <a:off x="7645835" y="2286637"/>
              <a:ext cx="152519" cy="38615"/>
            </a:xfrm>
            <a:custGeom>
              <a:avLst/>
              <a:gdLst/>
              <a:ahLst/>
              <a:cxnLst/>
              <a:rect l="l" t="t" r="r" b="b"/>
              <a:pathLst>
                <a:path w="5818" h="1473" extrusionOk="0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8562;p81">
              <a:extLst>
                <a:ext uri="{FF2B5EF4-FFF2-40B4-BE49-F238E27FC236}">
                  <a16:creationId xmlns:a16="http://schemas.microsoft.com/office/drawing/2014/main" id="{D87B5910-67A4-4220-87EC-61FA934DF1F0}"/>
                </a:ext>
              </a:extLst>
            </p:cNvPr>
            <p:cNvSpPr/>
            <p:nvPr/>
          </p:nvSpPr>
          <p:spPr>
            <a:xfrm>
              <a:off x="7760500" y="2286637"/>
              <a:ext cx="38588" cy="38641"/>
            </a:xfrm>
            <a:custGeom>
              <a:avLst/>
              <a:gdLst/>
              <a:ahLst/>
              <a:cxnLst/>
              <a:rect l="l" t="t" r="r" b="b"/>
              <a:pathLst>
                <a:path w="1472" h="1474" extrusionOk="0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" name="Google Shape;17530;p81">
            <a:extLst>
              <a:ext uri="{FF2B5EF4-FFF2-40B4-BE49-F238E27FC236}">
                <a16:creationId xmlns:a16="http://schemas.microsoft.com/office/drawing/2014/main" id="{DDF6A06C-F159-4282-8F90-80D75A5EADD2}"/>
              </a:ext>
            </a:extLst>
          </p:cNvPr>
          <p:cNvGrpSpPr/>
          <p:nvPr/>
        </p:nvGrpSpPr>
        <p:grpSpPr>
          <a:xfrm>
            <a:off x="170034" y="3367911"/>
            <a:ext cx="336890" cy="202258"/>
            <a:chOff x="6988887" y="1538854"/>
            <a:chExt cx="499920" cy="300136"/>
          </a:xfrm>
        </p:grpSpPr>
        <p:sp>
          <p:nvSpPr>
            <p:cNvPr id="164" name="Google Shape;17531;p81">
              <a:extLst>
                <a:ext uri="{FF2B5EF4-FFF2-40B4-BE49-F238E27FC236}">
                  <a16:creationId xmlns:a16="http://schemas.microsoft.com/office/drawing/2014/main" id="{9B436DEC-8FC1-4B46-8E5B-08199BE561C2}"/>
                </a:ext>
              </a:extLst>
            </p:cNvPr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7532;p81">
              <a:extLst>
                <a:ext uri="{FF2B5EF4-FFF2-40B4-BE49-F238E27FC236}">
                  <a16:creationId xmlns:a16="http://schemas.microsoft.com/office/drawing/2014/main" id="{C29A7916-6F2B-4BF5-A683-D17F2D5CEC13}"/>
                </a:ext>
              </a:extLst>
            </p:cNvPr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7533;p81">
              <a:extLst>
                <a:ext uri="{FF2B5EF4-FFF2-40B4-BE49-F238E27FC236}">
                  <a16:creationId xmlns:a16="http://schemas.microsoft.com/office/drawing/2014/main" id="{4FDDC0AB-E829-4325-B424-81710988BA80}"/>
                </a:ext>
              </a:extLst>
            </p:cNvPr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7534;p81">
              <a:extLst>
                <a:ext uri="{FF2B5EF4-FFF2-40B4-BE49-F238E27FC236}">
                  <a16:creationId xmlns:a16="http://schemas.microsoft.com/office/drawing/2014/main" id="{6341E712-030B-434F-8374-FB037C13A2D3}"/>
                </a:ext>
              </a:extLst>
            </p:cNvPr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7535;p81">
              <a:extLst>
                <a:ext uri="{FF2B5EF4-FFF2-40B4-BE49-F238E27FC236}">
                  <a16:creationId xmlns:a16="http://schemas.microsoft.com/office/drawing/2014/main" id="{B509162D-2474-4DD1-817F-8552F1A93B5B}"/>
                </a:ext>
              </a:extLst>
            </p:cNvPr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7536;p81">
              <a:extLst>
                <a:ext uri="{FF2B5EF4-FFF2-40B4-BE49-F238E27FC236}">
                  <a16:creationId xmlns:a16="http://schemas.microsoft.com/office/drawing/2014/main" id="{E0293170-1B73-423B-B810-670CC1807512}"/>
                </a:ext>
              </a:extLst>
            </p:cNvPr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537;p81">
              <a:extLst>
                <a:ext uri="{FF2B5EF4-FFF2-40B4-BE49-F238E27FC236}">
                  <a16:creationId xmlns:a16="http://schemas.microsoft.com/office/drawing/2014/main" id="{8CDA9291-CBAF-4FB9-9257-CC6484F59093}"/>
                </a:ext>
              </a:extLst>
            </p:cNvPr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538;p81">
              <a:extLst>
                <a:ext uri="{FF2B5EF4-FFF2-40B4-BE49-F238E27FC236}">
                  <a16:creationId xmlns:a16="http://schemas.microsoft.com/office/drawing/2014/main" id="{B401F4C3-3129-414A-9AC2-7F4B673C356A}"/>
                </a:ext>
              </a:extLst>
            </p:cNvPr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539;p81">
              <a:extLst>
                <a:ext uri="{FF2B5EF4-FFF2-40B4-BE49-F238E27FC236}">
                  <a16:creationId xmlns:a16="http://schemas.microsoft.com/office/drawing/2014/main" id="{ECD68E04-100D-48A4-BE33-EF0B1CEFD7C0}"/>
                </a:ext>
              </a:extLst>
            </p:cNvPr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540;p81">
              <a:extLst>
                <a:ext uri="{FF2B5EF4-FFF2-40B4-BE49-F238E27FC236}">
                  <a16:creationId xmlns:a16="http://schemas.microsoft.com/office/drawing/2014/main" id="{467FDF5D-D122-4EC2-98ED-CBFE69914685}"/>
                </a:ext>
              </a:extLst>
            </p:cNvPr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541;p81">
              <a:extLst>
                <a:ext uri="{FF2B5EF4-FFF2-40B4-BE49-F238E27FC236}">
                  <a16:creationId xmlns:a16="http://schemas.microsoft.com/office/drawing/2014/main" id="{B1E3DFAB-8D37-4DE5-A974-1A5FFCD85BB2}"/>
                </a:ext>
              </a:extLst>
            </p:cNvPr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42;p81">
              <a:extLst>
                <a:ext uri="{FF2B5EF4-FFF2-40B4-BE49-F238E27FC236}">
                  <a16:creationId xmlns:a16="http://schemas.microsoft.com/office/drawing/2014/main" id="{B557B624-D645-4056-87E8-5C6B5F2132D8}"/>
                </a:ext>
              </a:extLst>
            </p:cNvPr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543;p81">
              <a:extLst>
                <a:ext uri="{FF2B5EF4-FFF2-40B4-BE49-F238E27FC236}">
                  <a16:creationId xmlns:a16="http://schemas.microsoft.com/office/drawing/2014/main" id="{0C1C7CE3-9EA2-4AA2-85B4-386A5BBE8C07}"/>
                </a:ext>
              </a:extLst>
            </p:cNvPr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10762;p77">
            <a:extLst>
              <a:ext uri="{FF2B5EF4-FFF2-40B4-BE49-F238E27FC236}">
                <a16:creationId xmlns:a16="http://schemas.microsoft.com/office/drawing/2014/main" id="{18103C46-0911-4D96-A43B-22E5F75E585B}"/>
              </a:ext>
            </a:extLst>
          </p:cNvPr>
          <p:cNvGrpSpPr/>
          <p:nvPr/>
        </p:nvGrpSpPr>
        <p:grpSpPr>
          <a:xfrm>
            <a:off x="193421" y="3978029"/>
            <a:ext cx="306689" cy="303646"/>
            <a:chOff x="1752137" y="4266608"/>
            <a:chExt cx="378512" cy="374756"/>
          </a:xfrm>
        </p:grpSpPr>
        <p:sp>
          <p:nvSpPr>
            <p:cNvPr id="178" name="Google Shape;10763;p77">
              <a:extLst>
                <a:ext uri="{FF2B5EF4-FFF2-40B4-BE49-F238E27FC236}">
                  <a16:creationId xmlns:a16="http://schemas.microsoft.com/office/drawing/2014/main" id="{0B9C8005-FDA4-42DE-A38A-160307D0E4FC}"/>
                </a:ext>
              </a:extLst>
            </p:cNvPr>
            <p:cNvSpPr/>
            <p:nvPr/>
          </p:nvSpPr>
          <p:spPr>
            <a:xfrm>
              <a:off x="1752400" y="4382020"/>
              <a:ext cx="171163" cy="82220"/>
            </a:xfrm>
            <a:custGeom>
              <a:avLst/>
              <a:gdLst/>
              <a:ahLst/>
              <a:cxnLst/>
              <a:rect l="l" t="t" r="r" b="b"/>
              <a:pathLst>
                <a:path w="6518" h="3131" extrusionOk="0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0764;p77">
              <a:extLst>
                <a:ext uri="{FF2B5EF4-FFF2-40B4-BE49-F238E27FC236}">
                  <a16:creationId xmlns:a16="http://schemas.microsoft.com/office/drawing/2014/main" id="{F6F3F2F2-6FC3-49DC-8659-96E8A63547D2}"/>
                </a:ext>
              </a:extLst>
            </p:cNvPr>
            <p:cNvSpPr/>
            <p:nvPr/>
          </p:nvSpPr>
          <p:spPr>
            <a:xfrm>
              <a:off x="1931834" y="4472250"/>
              <a:ext cx="81957" cy="169114"/>
            </a:xfrm>
            <a:custGeom>
              <a:avLst/>
              <a:gdLst/>
              <a:ahLst/>
              <a:cxnLst/>
              <a:rect l="l" t="t" r="r" b="b"/>
              <a:pathLst>
                <a:path w="3121" h="6440" extrusionOk="0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0765;p77">
              <a:extLst>
                <a:ext uri="{FF2B5EF4-FFF2-40B4-BE49-F238E27FC236}">
                  <a16:creationId xmlns:a16="http://schemas.microsoft.com/office/drawing/2014/main" id="{E0D3E54C-5FE5-48FF-8DF4-7A3616F0FD4B}"/>
                </a:ext>
              </a:extLst>
            </p:cNvPr>
            <p:cNvSpPr/>
            <p:nvPr/>
          </p:nvSpPr>
          <p:spPr>
            <a:xfrm>
              <a:off x="1752137" y="4386537"/>
              <a:ext cx="123685" cy="71664"/>
            </a:xfrm>
            <a:custGeom>
              <a:avLst/>
              <a:gdLst/>
              <a:ahLst/>
              <a:cxnLst/>
              <a:rect l="l" t="t" r="r" b="b"/>
              <a:pathLst>
                <a:path w="4710" h="2729" extrusionOk="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0766;p77">
              <a:extLst>
                <a:ext uri="{FF2B5EF4-FFF2-40B4-BE49-F238E27FC236}">
                  <a16:creationId xmlns:a16="http://schemas.microsoft.com/office/drawing/2014/main" id="{06CC7315-3DC9-4DB8-9E86-8FD087015135}"/>
                </a:ext>
              </a:extLst>
            </p:cNvPr>
            <p:cNvSpPr/>
            <p:nvPr/>
          </p:nvSpPr>
          <p:spPr>
            <a:xfrm>
              <a:off x="1931834" y="4539108"/>
              <a:ext cx="23897" cy="102256"/>
            </a:xfrm>
            <a:custGeom>
              <a:avLst/>
              <a:gdLst/>
              <a:ahLst/>
              <a:cxnLst/>
              <a:rect l="l" t="t" r="r" b="b"/>
              <a:pathLst>
                <a:path w="910" h="3894" extrusionOk="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0767;p77">
              <a:extLst>
                <a:ext uri="{FF2B5EF4-FFF2-40B4-BE49-F238E27FC236}">
                  <a16:creationId xmlns:a16="http://schemas.microsoft.com/office/drawing/2014/main" id="{A6401D60-4735-42F6-B851-9D6B882069B3}"/>
                </a:ext>
              </a:extLst>
            </p:cNvPr>
            <p:cNvSpPr/>
            <p:nvPr/>
          </p:nvSpPr>
          <p:spPr>
            <a:xfrm>
              <a:off x="1823512" y="4266608"/>
              <a:ext cx="307137" cy="305115"/>
            </a:xfrm>
            <a:custGeom>
              <a:avLst/>
              <a:gdLst/>
              <a:ahLst/>
              <a:cxnLst/>
              <a:rect l="l" t="t" r="r" b="b"/>
              <a:pathLst>
                <a:path w="11696" h="11619" extrusionOk="0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0768;p77">
              <a:extLst>
                <a:ext uri="{FF2B5EF4-FFF2-40B4-BE49-F238E27FC236}">
                  <a16:creationId xmlns:a16="http://schemas.microsoft.com/office/drawing/2014/main" id="{44E0F2A2-A2A4-4BE2-9B8E-B9DF3156E192}"/>
                </a:ext>
              </a:extLst>
            </p:cNvPr>
            <p:cNvSpPr/>
            <p:nvPr/>
          </p:nvSpPr>
          <p:spPr>
            <a:xfrm>
              <a:off x="1823512" y="4266686"/>
              <a:ext cx="306507" cy="227963"/>
            </a:xfrm>
            <a:custGeom>
              <a:avLst/>
              <a:gdLst/>
              <a:ahLst/>
              <a:cxnLst/>
              <a:rect l="l" t="t" r="r" b="b"/>
              <a:pathLst>
                <a:path w="11672" h="8681" extrusionOk="0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0769;p77">
              <a:extLst>
                <a:ext uri="{FF2B5EF4-FFF2-40B4-BE49-F238E27FC236}">
                  <a16:creationId xmlns:a16="http://schemas.microsoft.com/office/drawing/2014/main" id="{69E27625-A81F-4D5A-9ADE-6A622DDD97D5}"/>
                </a:ext>
              </a:extLst>
            </p:cNvPr>
            <p:cNvSpPr/>
            <p:nvPr/>
          </p:nvSpPr>
          <p:spPr>
            <a:xfrm>
              <a:off x="1978078" y="4353633"/>
              <a:ext cx="64127" cy="64101"/>
            </a:xfrm>
            <a:custGeom>
              <a:avLst/>
              <a:gdLst/>
              <a:ahLst/>
              <a:cxnLst/>
              <a:rect l="l" t="t" r="r" b="b"/>
              <a:pathLst>
                <a:path w="2442" h="2441" extrusionOk="0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0770;p77">
              <a:extLst>
                <a:ext uri="{FF2B5EF4-FFF2-40B4-BE49-F238E27FC236}">
                  <a16:creationId xmlns:a16="http://schemas.microsoft.com/office/drawing/2014/main" id="{4E6BAF3A-75D0-4057-9088-FA5530D0D80C}"/>
                </a:ext>
              </a:extLst>
            </p:cNvPr>
            <p:cNvSpPr/>
            <p:nvPr/>
          </p:nvSpPr>
          <p:spPr>
            <a:xfrm>
              <a:off x="1978078" y="4353660"/>
              <a:ext cx="39731" cy="64206"/>
            </a:xfrm>
            <a:custGeom>
              <a:avLst/>
              <a:gdLst/>
              <a:ahLst/>
              <a:cxnLst/>
              <a:rect l="l" t="t" r="r" b="b"/>
              <a:pathLst>
                <a:path w="1513" h="2445" extrusionOk="0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0771;p77">
              <a:extLst>
                <a:ext uri="{FF2B5EF4-FFF2-40B4-BE49-F238E27FC236}">
                  <a16:creationId xmlns:a16="http://schemas.microsoft.com/office/drawing/2014/main" id="{A638DE37-0CC6-492C-8FD8-C231243EAB16}"/>
                </a:ext>
              </a:extLst>
            </p:cNvPr>
            <p:cNvSpPr/>
            <p:nvPr/>
          </p:nvSpPr>
          <p:spPr>
            <a:xfrm>
              <a:off x="1815476" y="4497381"/>
              <a:ext cx="82955" cy="82404"/>
            </a:xfrm>
            <a:custGeom>
              <a:avLst/>
              <a:gdLst/>
              <a:ahLst/>
              <a:cxnLst/>
              <a:rect l="l" t="t" r="r" b="b"/>
              <a:pathLst>
                <a:path w="3159" h="3138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0772;p77">
              <a:extLst>
                <a:ext uri="{FF2B5EF4-FFF2-40B4-BE49-F238E27FC236}">
                  <a16:creationId xmlns:a16="http://schemas.microsoft.com/office/drawing/2014/main" id="{4FF17556-C347-45BD-8078-FB5F52F5BF3A}"/>
                </a:ext>
              </a:extLst>
            </p:cNvPr>
            <p:cNvSpPr/>
            <p:nvPr/>
          </p:nvSpPr>
          <p:spPr>
            <a:xfrm>
              <a:off x="1815476" y="4497381"/>
              <a:ext cx="32195" cy="35950"/>
            </a:xfrm>
            <a:custGeom>
              <a:avLst/>
              <a:gdLst/>
              <a:ahLst/>
              <a:cxnLst/>
              <a:rect l="l" t="t" r="r" b="b"/>
              <a:pathLst>
                <a:path w="1226" h="1369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0773;p77">
              <a:extLst>
                <a:ext uri="{FF2B5EF4-FFF2-40B4-BE49-F238E27FC236}">
                  <a16:creationId xmlns:a16="http://schemas.microsoft.com/office/drawing/2014/main" id="{EDE0D231-8595-48AD-8E3B-531B0B3005F7}"/>
                </a:ext>
              </a:extLst>
            </p:cNvPr>
            <p:cNvSpPr/>
            <p:nvPr/>
          </p:nvSpPr>
          <p:spPr>
            <a:xfrm>
              <a:off x="1823512" y="4463952"/>
              <a:ext cx="108349" cy="107719"/>
            </a:xfrm>
            <a:custGeom>
              <a:avLst/>
              <a:gdLst/>
              <a:ahLst/>
              <a:cxnLst/>
              <a:rect l="l" t="t" r="r" b="b"/>
              <a:pathLst>
                <a:path w="4126" h="4102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0774;p77">
              <a:extLst>
                <a:ext uri="{FF2B5EF4-FFF2-40B4-BE49-F238E27FC236}">
                  <a16:creationId xmlns:a16="http://schemas.microsoft.com/office/drawing/2014/main" id="{6B921C02-2848-4EE8-A78E-71ED8D1A1718}"/>
                </a:ext>
              </a:extLst>
            </p:cNvPr>
            <p:cNvSpPr/>
            <p:nvPr/>
          </p:nvSpPr>
          <p:spPr>
            <a:xfrm>
              <a:off x="1823512" y="4463952"/>
              <a:ext cx="28939" cy="30698"/>
            </a:xfrm>
            <a:custGeom>
              <a:avLst/>
              <a:gdLst/>
              <a:ahLst/>
              <a:cxnLst/>
              <a:rect l="l" t="t" r="r" b="b"/>
              <a:pathLst>
                <a:path w="1102" h="1169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0775;p77">
              <a:extLst>
                <a:ext uri="{FF2B5EF4-FFF2-40B4-BE49-F238E27FC236}">
                  <a16:creationId xmlns:a16="http://schemas.microsoft.com/office/drawing/2014/main" id="{C634CBDC-4FDC-446A-8A79-EC9B720CB1A7}"/>
                </a:ext>
              </a:extLst>
            </p:cNvPr>
            <p:cNvSpPr/>
            <p:nvPr/>
          </p:nvSpPr>
          <p:spPr>
            <a:xfrm>
              <a:off x="1776034" y="4536981"/>
              <a:ext cx="33692" cy="30724"/>
            </a:xfrm>
            <a:custGeom>
              <a:avLst/>
              <a:gdLst/>
              <a:ahLst/>
              <a:cxnLst/>
              <a:rect l="l" t="t" r="r" b="b"/>
              <a:pathLst>
                <a:path w="1283" h="1170" extrusionOk="0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0776;p77">
              <a:extLst>
                <a:ext uri="{FF2B5EF4-FFF2-40B4-BE49-F238E27FC236}">
                  <a16:creationId xmlns:a16="http://schemas.microsoft.com/office/drawing/2014/main" id="{DDD5B38C-2052-4371-9FFB-2736DD1E9DF1}"/>
                </a:ext>
              </a:extLst>
            </p:cNvPr>
            <p:cNvSpPr/>
            <p:nvPr/>
          </p:nvSpPr>
          <p:spPr>
            <a:xfrm>
              <a:off x="1794862" y="4555730"/>
              <a:ext cx="33508" cy="30567"/>
            </a:xfrm>
            <a:custGeom>
              <a:avLst/>
              <a:gdLst/>
              <a:ahLst/>
              <a:cxnLst/>
              <a:rect l="l" t="t" r="r" b="b"/>
              <a:pathLst>
                <a:path w="1276" h="1164" extrusionOk="0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0777;p77">
              <a:extLst>
                <a:ext uri="{FF2B5EF4-FFF2-40B4-BE49-F238E27FC236}">
                  <a16:creationId xmlns:a16="http://schemas.microsoft.com/office/drawing/2014/main" id="{EEBEDD19-1E9F-4FB1-978C-6CC3F1ABCDC5}"/>
                </a:ext>
              </a:extLst>
            </p:cNvPr>
            <p:cNvSpPr/>
            <p:nvPr/>
          </p:nvSpPr>
          <p:spPr>
            <a:xfrm>
              <a:off x="1832309" y="4593125"/>
              <a:ext cx="33481" cy="30619"/>
            </a:xfrm>
            <a:custGeom>
              <a:avLst/>
              <a:gdLst/>
              <a:ahLst/>
              <a:cxnLst/>
              <a:rect l="l" t="t" r="r" b="b"/>
              <a:pathLst>
                <a:path w="1275" h="1166" extrusionOk="0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0778;p77">
              <a:extLst>
                <a:ext uri="{FF2B5EF4-FFF2-40B4-BE49-F238E27FC236}">
                  <a16:creationId xmlns:a16="http://schemas.microsoft.com/office/drawing/2014/main" id="{1AB9351C-E2A2-43C1-997D-8A352DE6A011}"/>
                </a:ext>
              </a:extLst>
            </p:cNvPr>
            <p:cNvSpPr/>
            <p:nvPr/>
          </p:nvSpPr>
          <p:spPr>
            <a:xfrm>
              <a:off x="1813480" y="4574322"/>
              <a:ext cx="33665" cy="30645"/>
            </a:xfrm>
            <a:custGeom>
              <a:avLst/>
              <a:gdLst/>
              <a:ahLst/>
              <a:cxnLst/>
              <a:rect l="l" t="t" r="r" b="b"/>
              <a:pathLst>
                <a:path w="1282" h="1167" extrusionOk="0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0779;p77">
              <a:extLst>
                <a:ext uri="{FF2B5EF4-FFF2-40B4-BE49-F238E27FC236}">
                  <a16:creationId xmlns:a16="http://schemas.microsoft.com/office/drawing/2014/main" id="{8C560CF2-FA26-4D35-8603-0DD319855F05}"/>
                </a:ext>
              </a:extLst>
            </p:cNvPr>
            <p:cNvSpPr/>
            <p:nvPr/>
          </p:nvSpPr>
          <p:spPr>
            <a:xfrm>
              <a:off x="2057751" y="4266686"/>
              <a:ext cx="72241" cy="71375"/>
            </a:xfrm>
            <a:custGeom>
              <a:avLst/>
              <a:gdLst/>
              <a:ahLst/>
              <a:cxnLst/>
              <a:rect l="l" t="t" r="r" b="b"/>
              <a:pathLst>
                <a:path w="2751" h="2718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0780;p77">
              <a:extLst>
                <a:ext uri="{FF2B5EF4-FFF2-40B4-BE49-F238E27FC236}">
                  <a16:creationId xmlns:a16="http://schemas.microsoft.com/office/drawing/2014/main" id="{A3247FA3-7413-49FF-B777-5B2E07B7BB56}"/>
                </a:ext>
              </a:extLst>
            </p:cNvPr>
            <p:cNvSpPr/>
            <p:nvPr/>
          </p:nvSpPr>
          <p:spPr>
            <a:xfrm>
              <a:off x="2057751" y="4266686"/>
              <a:ext cx="72241" cy="31171"/>
            </a:xfrm>
            <a:custGeom>
              <a:avLst/>
              <a:gdLst/>
              <a:ahLst/>
              <a:cxnLst/>
              <a:rect l="l" t="t" r="r" b="b"/>
              <a:pathLst>
                <a:path w="2751" h="1187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0781;p77">
              <a:extLst>
                <a:ext uri="{FF2B5EF4-FFF2-40B4-BE49-F238E27FC236}">
                  <a16:creationId xmlns:a16="http://schemas.microsoft.com/office/drawing/2014/main" id="{CEDFE75A-95AB-42C4-9B10-B3A7AC2B9E4F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0782;p77">
              <a:extLst>
                <a:ext uri="{FF2B5EF4-FFF2-40B4-BE49-F238E27FC236}">
                  <a16:creationId xmlns:a16="http://schemas.microsoft.com/office/drawing/2014/main" id="{E3E3CF1F-C55C-4026-9858-3D00232A4510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0783;p77">
              <a:extLst>
                <a:ext uri="{FF2B5EF4-FFF2-40B4-BE49-F238E27FC236}">
                  <a16:creationId xmlns:a16="http://schemas.microsoft.com/office/drawing/2014/main" id="{9D00AF73-BD8F-4BD7-81A8-E05C86D2C049}"/>
                </a:ext>
              </a:extLst>
            </p:cNvPr>
            <p:cNvSpPr/>
            <p:nvPr/>
          </p:nvSpPr>
          <p:spPr>
            <a:xfrm>
              <a:off x="1839609" y="4424378"/>
              <a:ext cx="130696" cy="131090"/>
            </a:xfrm>
            <a:custGeom>
              <a:avLst/>
              <a:gdLst/>
              <a:ahLst/>
              <a:cxnLst/>
              <a:rect l="l" t="t" r="r" b="b"/>
              <a:pathLst>
                <a:path w="4977" h="4992" extrusionOk="0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4" name="Google Shape;494;p28">
            <a:extLst>
              <a:ext uri="{FF2B5EF4-FFF2-40B4-BE49-F238E27FC236}">
                <a16:creationId xmlns:a16="http://schemas.microsoft.com/office/drawing/2014/main" id="{F41034D0-54B5-45BD-8D5C-9DF0565577CF}"/>
              </a:ext>
            </a:extLst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2766663" y="1618328"/>
            <a:ext cx="483023" cy="416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500;p28">
            <a:hlinkClick r:id="rId13" action="ppaction://hlinksldjump"/>
            <a:extLst>
              <a:ext uri="{FF2B5EF4-FFF2-40B4-BE49-F238E27FC236}">
                <a16:creationId xmlns:a16="http://schemas.microsoft.com/office/drawing/2014/main" id="{77EC8477-ECCD-4A13-B981-DF81A93C2F78}"/>
              </a:ext>
            </a:extLst>
          </p:cNvPr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236162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488;p28">
            <a:hlinkClick r:id="rId15" action="ppaction://hlinksldjump"/>
            <a:extLst>
              <a:ext uri="{FF2B5EF4-FFF2-40B4-BE49-F238E27FC236}">
                <a16:creationId xmlns:a16="http://schemas.microsoft.com/office/drawing/2014/main" id="{4FE91F8F-01C5-4F2C-9745-AA90EA82B319}"/>
              </a:ext>
            </a:extLst>
          </p:cNvPr>
          <p:cNvSpPr txBox="1"/>
          <p:nvPr/>
        </p:nvSpPr>
        <p:spPr>
          <a:xfrm>
            <a:off x="67533" y="1587471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STRATEGY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228" name="Google Shape;10388;p77">
            <a:extLst>
              <a:ext uri="{FF2B5EF4-FFF2-40B4-BE49-F238E27FC236}">
                <a16:creationId xmlns:a16="http://schemas.microsoft.com/office/drawing/2014/main" id="{01032957-1B4C-437C-9B74-24564325840B}"/>
              </a:ext>
            </a:extLst>
          </p:cNvPr>
          <p:cNvGrpSpPr/>
          <p:nvPr/>
        </p:nvGrpSpPr>
        <p:grpSpPr>
          <a:xfrm>
            <a:off x="206745" y="1269293"/>
            <a:ext cx="276053" cy="275854"/>
            <a:chOff x="1749879" y="1970906"/>
            <a:chExt cx="364436" cy="364174"/>
          </a:xfrm>
        </p:grpSpPr>
        <p:sp>
          <p:nvSpPr>
            <p:cNvPr id="229" name="Google Shape;10389;p77">
              <a:extLst>
                <a:ext uri="{FF2B5EF4-FFF2-40B4-BE49-F238E27FC236}">
                  <a16:creationId xmlns:a16="http://schemas.microsoft.com/office/drawing/2014/main" id="{5647EA57-51DA-48E9-8681-D73B6CFB4377}"/>
                </a:ext>
              </a:extLst>
            </p:cNvPr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0390;p77">
              <a:extLst>
                <a:ext uri="{FF2B5EF4-FFF2-40B4-BE49-F238E27FC236}">
                  <a16:creationId xmlns:a16="http://schemas.microsoft.com/office/drawing/2014/main" id="{79669035-61FC-4482-A7D7-904477146B8F}"/>
                </a:ext>
              </a:extLst>
            </p:cNvPr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0391;p77">
              <a:extLst>
                <a:ext uri="{FF2B5EF4-FFF2-40B4-BE49-F238E27FC236}">
                  <a16:creationId xmlns:a16="http://schemas.microsoft.com/office/drawing/2014/main" id="{DF31B0FF-8910-4D2F-BEBD-D7C7DF69F265}"/>
                </a:ext>
              </a:extLst>
            </p:cNvPr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0392;p77">
              <a:extLst>
                <a:ext uri="{FF2B5EF4-FFF2-40B4-BE49-F238E27FC236}">
                  <a16:creationId xmlns:a16="http://schemas.microsoft.com/office/drawing/2014/main" id="{265503C1-A4E4-403C-8D34-13B31E7DEC71}"/>
                </a:ext>
              </a:extLst>
            </p:cNvPr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0393;p77">
              <a:extLst>
                <a:ext uri="{FF2B5EF4-FFF2-40B4-BE49-F238E27FC236}">
                  <a16:creationId xmlns:a16="http://schemas.microsoft.com/office/drawing/2014/main" id="{A5EF6EA3-9B72-421A-BF10-6A61EC6806AC}"/>
                </a:ext>
              </a:extLst>
            </p:cNvPr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0394;p77">
              <a:extLst>
                <a:ext uri="{FF2B5EF4-FFF2-40B4-BE49-F238E27FC236}">
                  <a16:creationId xmlns:a16="http://schemas.microsoft.com/office/drawing/2014/main" id="{AAAD29BF-3610-4624-A0F2-89EDC7850D9F}"/>
                </a:ext>
              </a:extLst>
            </p:cNvPr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0395;p77">
              <a:extLst>
                <a:ext uri="{FF2B5EF4-FFF2-40B4-BE49-F238E27FC236}">
                  <a16:creationId xmlns:a16="http://schemas.microsoft.com/office/drawing/2014/main" id="{2EFA3518-C13E-4CF8-97AC-3CB68118B18B}"/>
                </a:ext>
              </a:extLst>
            </p:cNvPr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0396;p77">
              <a:extLst>
                <a:ext uri="{FF2B5EF4-FFF2-40B4-BE49-F238E27FC236}">
                  <a16:creationId xmlns:a16="http://schemas.microsoft.com/office/drawing/2014/main" id="{9EF82BA7-607D-48E1-AD7E-12E326F8B4C0}"/>
                </a:ext>
              </a:extLst>
            </p:cNvPr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0397;p77">
              <a:extLst>
                <a:ext uri="{FF2B5EF4-FFF2-40B4-BE49-F238E27FC236}">
                  <a16:creationId xmlns:a16="http://schemas.microsoft.com/office/drawing/2014/main" id="{1E8851AE-763E-4742-A8AD-96B5E3C9E5CB}"/>
                </a:ext>
              </a:extLst>
            </p:cNvPr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0398;p77">
              <a:extLst>
                <a:ext uri="{FF2B5EF4-FFF2-40B4-BE49-F238E27FC236}">
                  <a16:creationId xmlns:a16="http://schemas.microsoft.com/office/drawing/2014/main" id="{8071DF59-611A-4269-BA3F-42BDC61754F8}"/>
                </a:ext>
              </a:extLst>
            </p:cNvPr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0399;p77">
              <a:extLst>
                <a:ext uri="{FF2B5EF4-FFF2-40B4-BE49-F238E27FC236}">
                  <a16:creationId xmlns:a16="http://schemas.microsoft.com/office/drawing/2014/main" id="{C0C21787-E7EE-46E9-A94E-2953D949679D}"/>
                </a:ext>
              </a:extLst>
            </p:cNvPr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0400;p77">
              <a:extLst>
                <a:ext uri="{FF2B5EF4-FFF2-40B4-BE49-F238E27FC236}">
                  <a16:creationId xmlns:a16="http://schemas.microsoft.com/office/drawing/2014/main" id="{12145411-0434-4E3B-9819-7B18E9A26114}"/>
                </a:ext>
              </a:extLst>
            </p:cNvPr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0401;p77">
              <a:extLst>
                <a:ext uri="{FF2B5EF4-FFF2-40B4-BE49-F238E27FC236}">
                  <a16:creationId xmlns:a16="http://schemas.microsoft.com/office/drawing/2014/main" id="{4CB6A79A-EC75-4F42-88AD-12287DCA0C2E}"/>
                </a:ext>
              </a:extLst>
            </p:cNvPr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0402;p77">
              <a:extLst>
                <a:ext uri="{FF2B5EF4-FFF2-40B4-BE49-F238E27FC236}">
                  <a16:creationId xmlns:a16="http://schemas.microsoft.com/office/drawing/2014/main" id="{928E2FE1-5F22-4CE8-B161-E88851FA22B0}"/>
                </a:ext>
              </a:extLst>
            </p:cNvPr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" name="Google Shape;487;p28">
            <a:hlinkClick r:id="rId16" action="ppaction://hlinksldjump"/>
            <a:extLst>
              <a:ext uri="{FF2B5EF4-FFF2-40B4-BE49-F238E27FC236}">
                <a16:creationId xmlns:a16="http://schemas.microsoft.com/office/drawing/2014/main" id="{982C22AE-C634-444E-96A4-317CFDE52B71}"/>
              </a:ext>
            </a:extLst>
          </p:cNvPr>
          <p:cNvSpPr txBox="1"/>
          <p:nvPr/>
        </p:nvSpPr>
        <p:spPr>
          <a:xfrm>
            <a:off x="67533" y="2222214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idea</a:t>
            </a:r>
          </a:p>
        </p:txBody>
      </p:sp>
      <p:grpSp>
        <p:nvGrpSpPr>
          <p:cNvPr id="244" name="Google Shape;17920;p81">
            <a:extLst>
              <a:ext uri="{FF2B5EF4-FFF2-40B4-BE49-F238E27FC236}">
                <a16:creationId xmlns:a16="http://schemas.microsoft.com/office/drawing/2014/main" id="{E09997AB-DDA7-4D2E-B3DC-88DDB65B9750}"/>
              </a:ext>
            </a:extLst>
          </p:cNvPr>
          <p:cNvGrpSpPr/>
          <p:nvPr/>
        </p:nvGrpSpPr>
        <p:grpSpPr>
          <a:xfrm>
            <a:off x="255985" y="1962157"/>
            <a:ext cx="224645" cy="262289"/>
            <a:chOff x="7077599" y="2907723"/>
            <a:chExt cx="313348" cy="365856"/>
          </a:xfrm>
        </p:grpSpPr>
        <p:sp>
          <p:nvSpPr>
            <p:cNvPr id="245" name="Google Shape;17921;p81">
              <a:hlinkClick r:id="rId16" action="ppaction://hlinksldjump"/>
              <a:extLst>
                <a:ext uri="{FF2B5EF4-FFF2-40B4-BE49-F238E27FC236}">
                  <a16:creationId xmlns:a16="http://schemas.microsoft.com/office/drawing/2014/main" id="{26410BCB-C7E5-4113-9176-ABF5124807A7}"/>
                </a:ext>
              </a:extLst>
            </p:cNvPr>
            <p:cNvSpPr/>
            <p:nvPr/>
          </p:nvSpPr>
          <p:spPr>
            <a:xfrm>
              <a:off x="7101638" y="2970429"/>
              <a:ext cx="231636" cy="284223"/>
            </a:xfrm>
            <a:custGeom>
              <a:avLst/>
              <a:gdLst/>
              <a:ahLst/>
              <a:cxnLst/>
              <a:rect l="l" t="t" r="r" b="b"/>
              <a:pathLst>
                <a:path w="8836" h="10842" extrusionOk="0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7922;p81">
              <a:extLst>
                <a:ext uri="{FF2B5EF4-FFF2-40B4-BE49-F238E27FC236}">
                  <a16:creationId xmlns:a16="http://schemas.microsoft.com/office/drawing/2014/main" id="{4C53F20F-FB24-47A1-A301-6BC34C9E243A}"/>
                </a:ext>
              </a:extLst>
            </p:cNvPr>
            <p:cNvSpPr/>
            <p:nvPr/>
          </p:nvSpPr>
          <p:spPr>
            <a:xfrm>
              <a:off x="7129269" y="2989357"/>
              <a:ext cx="176768" cy="177135"/>
            </a:xfrm>
            <a:custGeom>
              <a:avLst/>
              <a:gdLst/>
              <a:ahLst/>
              <a:cxnLst/>
              <a:rect l="l" t="t" r="r" b="b"/>
              <a:pathLst>
                <a:path w="6743" h="6757" extrusionOk="0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7923;p81">
              <a:hlinkClick r:id="rId16" action="ppaction://hlinksldjump"/>
              <a:extLst>
                <a:ext uri="{FF2B5EF4-FFF2-40B4-BE49-F238E27FC236}">
                  <a16:creationId xmlns:a16="http://schemas.microsoft.com/office/drawing/2014/main" id="{2D670CAD-FF44-45DA-AE98-DDF7CBA8564F}"/>
                </a:ext>
              </a:extLst>
            </p:cNvPr>
            <p:cNvSpPr/>
            <p:nvPr/>
          </p:nvSpPr>
          <p:spPr>
            <a:xfrm>
              <a:off x="7148196" y="3008284"/>
              <a:ext cx="138913" cy="139280"/>
            </a:xfrm>
            <a:custGeom>
              <a:avLst/>
              <a:gdLst/>
              <a:ahLst/>
              <a:cxnLst/>
              <a:rect l="l" t="t" r="r" b="b"/>
              <a:pathLst>
                <a:path w="5299" h="5313" extrusionOk="0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7924;p81">
              <a:extLst>
                <a:ext uri="{FF2B5EF4-FFF2-40B4-BE49-F238E27FC236}">
                  <a16:creationId xmlns:a16="http://schemas.microsoft.com/office/drawing/2014/main" id="{1CBBB70C-0A52-495D-ACF2-1A2C70380F3F}"/>
                </a:ext>
              </a:extLst>
            </p:cNvPr>
            <p:cNvSpPr/>
            <p:nvPr/>
          </p:nvSpPr>
          <p:spPr>
            <a:xfrm>
              <a:off x="7198529" y="3248570"/>
              <a:ext cx="37854" cy="25009"/>
            </a:xfrm>
            <a:custGeom>
              <a:avLst/>
              <a:gdLst/>
              <a:ahLst/>
              <a:cxnLst/>
              <a:rect l="l" t="t" r="r" b="b"/>
              <a:pathLst>
                <a:path w="1444" h="954" extrusionOk="0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7925;p81">
              <a:extLst>
                <a:ext uri="{FF2B5EF4-FFF2-40B4-BE49-F238E27FC236}">
                  <a16:creationId xmlns:a16="http://schemas.microsoft.com/office/drawing/2014/main" id="{D765A79D-8436-4F3D-A8B9-D18BAFC0FC80}"/>
                </a:ext>
              </a:extLst>
            </p:cNvPr>
            <p:cNvSpPr/>
            <p:nvPr/>
          </p:nvSpPr>
          <p:spPr>
            <a:xfrm>
              <a:off x="7342711" y="3071436"/>
              <a:ext cx="48236" cy="12950"/>
            </a:xfrm>
            <a:custGeom>
              <a:avLst/>
              <a:gdLst/>
              <a:ahLst/>
              <a:cxnLst/>
              <a:rect l="l" t="t" r="r" b="b"/>
              <a:pathLst>
                <a:path w="1840" h="494" extrusionOk="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7927;p81">
              <a:extLst>
                <a:ext uri="{FF2B5EF4-FFF2-40B4-BE49-F238E27FC236}">
                  <a16:creationId xmlns:a16="http://schemas.microsoft.com/office/drawing/2014/main" id="{AC09B35D-2A7E-40F9-AF84-EC1BCB4FD03C}"/>
                </a:ext>
              </a:extLst>
            </p:cNvPr>
            <p:cNvSpPr/>
            <p:nvPr/>
          </p:nvSpPr>
          <p:spPr>
            <a:xfrm>
              <a:off x="7211400" y="2907723"/>
              <a:ext cx="12505" cy="43831"/>
            </a:xfrm>
            <a:custGeom>
              <a:avLst/>
              <a:gdLst/>
              <a:ahLst/>
              <a:cxnLst/>
              <a:rect l="l" t="t" r="r" b="b"/>
              <a:pathLst>
                <a:path w="477" h="1672" extrusionOk="0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7928;p81">
              <a:extLst>
                <a:ext uri="{FF2B5EF4-FFF2-40B4-BE49-F238E27FC236}">
                  <a16:creationId xmlns:a16="http://schemas.microsoft.com/office/drawing/2014/main" id="{E888942F-D0E4-4CFC-9BB9-38FA0A8D529A}"/>
                </a:ext>
              </a:extLst>
            </p:cNvPr>
            <p:cNvSpPr/>
            <p:nvPr/>
          </p:nvSpPr>
          <p:spPr>
            <a:xfrm>
              <a:off x="7204951" y="3014706"/>
              <a:ext cx="25009" cy="107508"/>
            </a:xfrm>
            <a:custGeom>
              <a:avLst/>
              <a:gdLst/>
              <a:ahLst/>
              <a:cxnLst/>
              <a:rect l="l" t="t" r="r" b="b"/>
              <a:pathLst>
                <a:path w="954" h="4101" extrusionOk="0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17929;p81">
              <a:extLst>
                <a:ext uri="{FF2B5EF4-FFF2-40B4-BE49-F238E27FC236}">
                  <a16:creationId xmlns:a16="http://schemas.microsoft.com/office/drawing/2014/main" id="{BE275E56-1C31-47EB-87FC-5F52DD5EE1FF}"/>
                </a:ext>
              </a:extLst>
            </p:cNvPr>
            <p:cNvSpPr/>
            <p:nvPr/>
          </p:nvSpPr>
          <p:spPr>
            <a:xfrm>
              <a:off x="7207992" y="3134666"/>
              <a:ext cx="18953" cy="18953"/>
            </a:xfrm>
            <a:custGeom>
              <a:avLst/>
              <a:gdLst/>
              <a:ahLst/>
              <a:cxnLst/>
              <a:rect l="l" t="t" r="r" b="b"/>
              <a:pathLst>
                <a:path w="723" h="723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17930;p81">
              <a:extLst>
                <a:ext uri="{FF2B5EF4-FFF2-40B4-BE49-F238E27FC236}">
                  <a16:creationId xmlns:a16="http://schemas.microsoft.com/office/drawing/2014/main" id="{A79813E3-4EC4-4138-8443-BAA5B3476CE9}"/>
                </a:ext>
              </a:extLst>
            </p:cNvPr>
            <p:cNvSpPr/>
            <p:nvPr/>
          </p:nvSpPr>
          <p:spPr>
            <a:xfrm>
              <a:off x="7276099" y="2940754"/>
              <a:ext cx="25088" cy="28574"/>
            </a:xfrm>
            <a:custGeom>
              <a:avLst/>
              <a:gdLst/>
              <a:ahLst/>
              <a:cxnLst/>
              <a:rect l="l" t="t" r="r" b="b"/>
              <a:pathLst>
                <a:path w="957" h="1090" extrusionOk="0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17931;p81">
              <a:extLst>
                <a:ext uri="{FF2B5EF4-FFF2-40B4-BE49-F238E27FC236}">
                  <a16:creationId xmlns:a16="http://schemas.microsoft.com/office/drawing/2014/main" id="{0C0B0DBA-0A55-4C05-A5D9-157B0EB45CA2}"/>
                </a:ext>
              </a:extLst>
            </p:cNvPr>
            <p:cNvSpPr/>
            <p:nvPr/>
          </p:nvSpPr>
          <p:spPr>
            <a:xfrm>
              <a:off x="7133804" y="3185812"/>
              <a:ext cx="26372" cy="29859"/>
            </a:xfrm>
            <a:custGeom>
              <a:avLst/>
              <a:gdLst/>
              <a:ahLst/>
              <a:cxnLst/>
              <a:rect l="l" t="t" r="r" b="b"/>
              <a:pathLst>
                <a:path w="1006" h="1139" extrusionOk="0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17932;p81">
              <a:extLst>
                <a:ext uri="{FF2B5EF4-FFF2-40B4-BE49-F238E27FC236}">
                  <a16:creationId xmlns:a16="http://schemas.microsoft.com/office/drawing/2014/main" id="{37DC1904-D6DA-44A0-90B4-EF68348F4E49}"/>
                </a:ext>
              </a:extLst>
            </p:cNvPr>
            <p:cNvSpPr/>
            <p:nvPr/>
          </p:nvSpPr>
          <p:spPr>
            <a:xfrm>
              <a:off x="7132886" y="2939758"/>
              <a:ext cx="26320" cy="29571"/>
            </a:xfrm>
            <a:custGeom>
              <a:avLst/>
              <a:gdLst/>
              <a:ahLst/>
              <a:cxnLst/>
              <a:rect l="l" t="t" r="r" b="b"/>
              <a:pathLst>
                <a:path w="1004" h="1128" extrusionOk="0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17933;p81">
              <a:extLst>
                <a:ext uri="{FF2B5EF4-FFF2-40B4-BE49-F238E27FC236}">
                  <a16:creationId xmlns:a16="http://schemas.microsoft.com/office/drawing/2014/main" id="{5F3B0E2E-E45D-4DC5-A3C2-01123757AEDF}"/>
                </a:ext>
              </a:extLst>
            </p:cNvPr>
            <p:cNvSpPr/>
            <p:nvPr/>
          </p:nvSpPr>
          <p:spPr>
            <a:xfrm>
              <a:off x="7276020" y="3186729"/>
              <a:ext cx="25062" cy="28941"/>
            </a:xfrm>
            <a:custGeom>
              <a:avLst/>
              <a:gdLst/>
              <a:ahLst/>
              <a:cxnLst/>
              <a:rect l="l" t="t" r="r" b="b"/>
              <a:pathLst>
                <a:path w="956" h="1104" extrusionOk="0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17934;p81">
              <a:extLst>
                <a:ext uri="{FF2B5EF4-FFF2-40B4-BE49-F238E27FC236}">
                  <a16:creationId xmlns:a16="http://schemas.microsoft.com/office/drawing/2014/main" id="{7221497B-B574-4817-B79A-670AA2113238}"/>
                </a:ext>
              </a:extLst>
            </p:cNvPr>
            <p:cNvSpPr/>
            <p:nvPr/>
          </p:nvSpPr>
          <p:spPr>
            <a:xfrm>
              <a:off x="7322185" y="3137550"/>
              <a:ext cx="35312" cy="22886"/>
            </a:xfrm>
            <a:custGeom>
              <a:avLst/>
              <a:gdLst/>
              <a:ahLst/>
              <a:cxnLst/>
              <a:rect l="l" t="t" r="r" b="b"/>
              <a:pathLst>
                <a:path w="1347" h="873" extrusionOk="0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17935;p81">
              <a:extLst>
                <a:ext uri="{FF2B5EF4-FFF2-40B4-BE49-F238E27FC236}">
                  <a16:creationId xmlns:a16="http://schemas.microsoft.com/office/drawing/2014/main" id="{D5EF4A63-1B3F-44E4-B6D9-CA7B14675A30}"/>
                </a:ext>
              </a:extLst>
            </p:cNvPr>
            <p:cNvSpPr/>
            <p:nvPr/>
          </p:nvSpPr>
          <p:spPr>
            <a:xfrm>
              <a:off x="7077599" y="2995858"/>
              <a:ext cx="33922" cy="21916"/>
            </a:xfrm>
            <a:custGeom>
              <a:avLst/>
              <a:gdLst/>
              <a:ahLst/>
              <a:cxnLst/>
              <a:rect l="l" t="t" r="r" b="b"/>
              <a:pathLst>
                <a:path w="1294" h="836" extrusionOk="0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17936;p81">
              <a:extLst>
                <a:ext uri="{FF2B5EF4-FFF2-40B4-BE49-F238E27FC236}">
                  <a16:creationId xmlns:a16="http://schemas.microsoft.com/office/drawing/2014/main" id="{3B8039D5-37D5-43A5-9A4B-455DD9589D9C}"/>
                </a:ext>
              </a:extLst>
            </p:cNvPr>
            <p:cNvSpPr/>
            <p:nvPr/>
          </p:nvSpPr>
          <p:spPr>
            <a:xfrm>
              <a:off x="7323784" y="2995255"/>
              <a:ext cx="35312" cy="22519"/>
            </a:xfrm>
            <a:custGeom>
              <a:avLst/>
              <a:gdLst/>
              <a:ahLst/>
              <a:cxnLst/>
              <a:rect l="l" t="t" r="r" b="b"/>
              <a:pathLst>
                <a:path w="1347" h="859" extrusionOk="0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17937;p81">
              <a:extLst>
                <a:ext uri="{FF2B5EF4-FFF2-40B4-BE49-F238E27FC236}">
                  <a16:creationId xmlns:a16="http://schemas.microsoft.com/office/drawing/2014/main" id="{4601CC9D-E821-4CED-AB84-C96C739180F0}"/>
                </a:ext>
              </a:extLst>
            </p:cNvPr>
            <p:cNvSpPr/>
            <p:nvPr/>
          </p:nvSpPr>
          <p:spPr>
            <a:xfrm>
              <a:off x="7077809" y="3137550"/>
              <a:ext cx="34945" cy="22886"/>
            </a:xfrm>
            <a:custGeom>
              <a:avLst/>
              <a:gdLst/>
              <a:ahLst/>
              <a:cxnLst/>
              <a:rect l="l" t="t" r="r" b="b"/>
              <a:pathLst>
                <a:path w="1333" h="873" extrusionOk="0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17938;p81">
              <a:extLst>
                <a:ext uri="{FF2B5EF4-FFF2-40B4-BE49-F238E27FC236}">
                  <a16:creationId xmlns:a16="http://schemas.microsoft.com/office/drawing/2014/main" id="{01AFE838-C586-48B7-821C-069189473F07}"/>
                </a:ext>
              </a:extLst>
            </p:cNvPr>
            <p:cNvSpPr/>
            <p:nvPr/>
          </p:nvSpPr>
          <p:spPr>
            <a:xfrm>
              <a:off x="7186050" y="3210742"/>
              <a:ext cx="63204" cy="44303"/>
            </a:xfrm>
            <a:custGeom>
              <a:avLst/>
              <a:gdLst/>
              <a:ahLst/>
              <a:cxnLst/>
              <a:rect l="l" t="t" r="r" b="b"/>
              <a:pathLst>
                <a:path w="2411" h="1690" extrusionOk="0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17939;p81">
              <a:extLst>
                <a:ext uri="{FF2B5EF4-FFF2-40B4-BE49-F238E27FC236}">
                  <a16:creationId xmlns:a16="http://schemas.microsoft.com/office/drawing/2014/main" id="{8BA30ADB-1497-4A40-9DF9-582C765A61F3}"/>
                </a:ext>
              </a:extLst>
            </p:cNvPr>
            <p:cNvSpPr/>
            <p:nvPr/>
          </p:nvSpPr>
          <p:spPr>
            <a:xfrm>
              <a:off x="7179602" y="3210349"/>
              <a:ext cx="76102" cy="12898"/>
            </a:xfrm>
            <a:custGeom>
              <a:avLst/>
              <a:gdLst/>
              <a:ahLst/>
              <a:cxnLst/>
              <a:rect l="l" t="t" r="r" b="b"/>
              <a:pathLst>
                <a:path w="2903" h="492" extrusionOk="0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magine 2">
            <a:extLst>
              <a:ext uri="{FF2B5EF4-FFF2-40B4-BE49-F238E27FC236}">
                <a16:creationId xmlns:a16="http://schemas.microsoft.com/office/drawing/2014/main" id="{62D60D73-0470-4EF0-A077-1BA72672B85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 flipH="1">
            <a:off x="1123613" y="3273496"/>
            <a:ext cx="1253985" cy="1246098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6899C9D2-B0FF-406C-8E17-971B0A26B030}"/>
              </a:ext>
            </a:extLst>
          </p:cNvPr>
          <p:cNvSpPr/>
          <p:nvPr/>
        </p:nvSpPr>
        <p:spPr>
          <a:xfrm>
            <a:off x="2377598" y="3963308"/>
            <a:ext cx="420179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2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… e se creassimo un’ App?</a:t>
            </a:r>
          </a:p>
        </p:txBody>
      </p:sp>
    </p:spTree>
    <p:extLst>
      <p:ext uri="{BB962C8B-B14F-4D97-AF65-F5344CB8AC3E}">
        <p14:creationId xmlns:p14="http://schemas.microsoft.com/office/powerpoint/2010/main" val="9358331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7" name="Google Shape;1387;p40">
            <a:hlinkClick r:id="" action="ppaction://hlinkshowjump?jump=previousslide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7575" y="276262"/>
            <a:ext cx="244500" cy="210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3" name="Google Shape;1393;p40">
            <a:hlinkClick r:id="" action="ppaction://hlinkshowjump?jump=nextslide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237575" y="4656450"/>
            <a:ext cx="244500" cy="210799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952;p35">
            <a:extLst>
              <a:ext uri="{FF2B5EF4-FFF2-40B4-BE49-F238E27FC236}">
                <a16:creationId xmlns:a16="http://schemas.microsoft.com/office/drawing/2014/main" id="{51B06A41-1CF7-4116-B221-0B6639B53F52}"/>
              </a:ext>
            </a:extLst>
          </p:cNvPr>
          <p:cNvSpPr/>
          <p:nvPr/>
        </p:nvSpPr>
        <p:spPr>
          <a:xfrm>
            <a:off x="6486325" y="3192450"/>
            <a:ext cx="2233200" cy="12081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953;p35">
            <a:extLst>
              <a:ext uri="{FF2B5EF4-FFF2-40B4-BE49-F238E27FC236}">
                <a16:creationId xmlns:a16="http://schemas.microsoft.com/office/drawing/2014/main" id="{3D0A5CAC-A416-493C-8D56-C1406AFF45C3}"/>
              </a:ext>
            </a:extLst>
          </p:cNvPr>
          <p:cNvSpPr/>
          <p:nvPr/>
        </p:nvSpPr>
        <p:spPr>
          <a:xfrm>
            <a:off x="6486325" y="1514525"/>
            <a:ext cx="2233200" cy="12081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954;p35">
            <a:extLst>
              <a:ext uri="{FF2B5EF4-FFF2-40B4-BE49-F238E27FC236}">
                <a16:creationId xmlns:a16="http://schemas.microsoft.com/office/drawing/2014/main" id="{1288E9F4-4295-401E-A06E-88DE87D5EBC8}"/>
              </a:ext>
            </a:extLst>
          </p:cNvPr>
          <p:cNvSpPr/>
          <p:nvPr/>
        </p:nvSpPr>
        <p:spPr>
          <a:xfrm>
            <a:off x="1143000" y="3192450"/>
            <a:ext cx="2233200" cy="12081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955;p35">
            <a:extLst>
              <a:ext uri="{FF2B5EF4-FFF2-40B4-BE49-F238E27FC236}">
                <a16:creationId xmlns:a16="http://schemas.microsoft.com/office/drawing/2014/main" id="{18AF1FA6-180E-48D1-AE87-BCDD348ECF76}"/>
              </a:ext>
            </a:extLst>
          </p:cNvPr>
          <p:cNvSpPr/>
          <p:nvPr/>
        </p:nvSpPr>
        <p:spPr>
          <a:xfrm>
            <a:off x="1143000" y="1514525"/>
            <a:ext cx="2233200" cy="12081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957;p35">
            <a:extLst>
              <a:ext uri="{FF2B5EF4-FFF2-40B4-BE49-F238E27FC236}">
                <a16:creationId xmlns:a16="http://schemas.microsoft.com/office/drawing/2014/main" id="{29C87504-85DB-481E-BE23-6109D75B053B}"/>
              </a:ext>
            </a:extLst>
          </p:cNvPr>
          <p:cNvGrpSpPr/>
          <p:nvPr/>
        </p:nvGrpSpPr>
        <p:grpSpPr>
          <a:xfrm>
            <a:off x="3593827" y="1817625"/>
            <a:ext cx="2674870" cy="2280068"/>
            <a:chOff x="2529775" y="1755325"/>
            <a:chExt cx="2567300" cy="2188375"/>
          </a:xfrm>
        </p:grpSpPr>
        <p:sp>
          <p:nvSpPr>
            <p:cNvPr id="34" name="Google Shape;958;p35">
              <a:extLst>
                <a:ext uri="{FF2B5EF4-FFF2-40B4-BE49-F238E27FC236}">
                  <a16:creationId xmlns:a16="http://schemas.microsoft.com/office/drawing/2014/main" id="{F48AB691-A6FB-4F87-B5D3-BB88BB5007FE}"/>
                </a:ext>
              </a:extLst>
            </p:cNvPr>
            <p:cNvSpPr/>
            <p:nvPr/>
          </p:nvSpPr>
          <p:spPr>
            <a:xfrm>
              <a:off x="2904100" y="2110250"/>
              <a:ext cx="1834050" cy="1833450"/>
            </a:xfrm>
            <a:custGeom>
              <a:avLst/>
              <a:gdLst/>
              <a:ahLst/>
              <a:cxnLst/>
              <a:rect l="l" t="t" r="r" b="b"/>
              <a:pathLst>
                <a:path w="73362" h="73338" extrusionOk="0">
                  <a:moveTo>
                    <a:pt x="36681" y="0"/>
                  </a:moveTo>
                  <a:cubicBezTo>
                    <a:pt x="16435" y="0"/>
                    <a:pt x="1" y="16412"/>
                    <a:pt x="1" y="36658"/>
                  </a:cubicBezTo>
                  <a:cubicBezTo>
                    <a:pt x="1" y="56927"/>
                    <a:pt x="16435" y="73338"/>
                    <a:pt x="36681" y="73338"/>
                  </a:cubicBezTo>
                  <a:cubicBezTo>
                    <a:pt x="56950" y="73338"/>
                    <a:pt x="73361" y="56927"/>
                    <a:pt x="73361" y="36658"/>
                  </a:cubicBezTo>
                  <a:cubicBezTo>
                    <a:pt x="73361" y="16412"/>
                    <a:pt x="56950" y="0"/>
                    <a:pt x="366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59;p35">
              <a:extLst>
                <a:ext uri="{FF2B5EF4-FFF2-40B4-BE49-F238E27FC236}">
                  <a16:creationId xmlns:a16="http://schemas.microsoft.com/office/drawing/2014/main" id="{29DC17E2-2C7D-4811-ABFD-073F2E1B70A3}"/>
                </a:ext>
              </a:extLst>
            </p:cNvPr>
            <p:cNvSpPr/>
            <p:nvPr/>
          </p:nvSpPr>
          <p:spPr>
            <a:xfrm>
              <a:off x="2561150" y="1824075"/>
              <a:ext cx="2491425" cy="2056050"/>
            </a:xfrm>
            <a:custGeom>
              <a:avLst/>
              <a:gdLst/>
              <a:ahLst/>
              <a:cxnLst/>
              <a:rect l="l" t="t" r="r" b="b"/>
              <a:pathLst>
                <a:path w="99657" h="82242" extrusionOk="0">
                  <a:moveTo>
                    <a:pt x="55401" y="0"/>
                  </a:moveTo>
                  <a:cubicBezTo>
                    <a:pt x="31012" y="0"/>
                    <a:pt x="11075" y="15832"/>
                    <a:pt x="5593" y="33770"/>
                  </a:cubicBezTo>
                  <a:cubicBezTo>
                    <a:pt x="1" y="52031"/>
                    <a:pt x="6415" y="68830"/>
                    <a:pt x="16755" y="74810"/>
                  </a:cubicBezTo>
                  <a:cubicBezTo>
                    <a:pt x="21981" y="77833"/>
                    <a:pt x="26916" y="78220"/>
                    <a:pt x="31616" y="78220"/>
                  </a:cubicBezTo>
                  <a:cubicBezTo>
                    <a:pt x="33232" y="78220"/>
                    <a:pt x="34820" y="78174"/>
                    <a:pt x="36383" y="78174"/>
                  </a:cubicBezTo>
                  <a:cubicBezTo>
                    <a:pt x="39265" y="78174"/>
                    <a:pt x="42061" y="78330"/>
                    <a:pt x="44784" y="79216"/>
                  </a:cubicBezTo>
                  <a:cubicBezTo>
                    <a:pt x="50977" y="81232"/>
                    <a:pt x="57712" y="82242"/>
                    <a:pt x="64009" y="82242"/>
                  </a:cubicBezTo>
                  <a:cubicBezTo>
                    <a:pt x="71685" y="82242"/>
                    <a:pt x="78712" y="80741"/>
                    <a:pt x="83313" y="77732"/>
                  </a:cubicBezTo>
                  <a:cubicBezTo>
                    <a:pt x="95981" y="69446"/>
                    <a:pt x="99656" y="54131"/>
                    <a:pt x="95844" y="34204"/>
                  </a:cubicBezTo>
                  <a:cubicBezTo>
                    <a:pt x="92032" y="14278"/>
                    <a:pt x="76625" y="1039"/>
                    <a:pt x="58411" y="80"/>
                  </a:cubicBezTo>
                  <a:cubicBezTo>
                    <a:pt x="57401" y="27"/>
                    <a:pt x="56397" y="0"/>
                    <a:pt x="554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960;p35">
              <a:extLst>
                <a:ext uri="{FF2B5EF4-FFF2-40B4-BE49-F238E27FC236}">
                  <a16:creationId xmlns:a16="http://schemas.microsoft.com/office/drawing/2014/main" id="{3F3296B5-8FEF-4AF9-B301-50A8429D920C}"/>
                </a:ext>
              </a:extLst>
            </p:cNvPr>
            <p:cNvSpPr/>
            <p:nvPr/>
          </p:nvSpPr>
          <p:spPr>
            <a:xfrm>
              <a:off x="4285600" y="2057175"/>
              <a:ext cx="62800" cy="143250"/>
            </a:xfrm>
            <a:custGeom>
              <a:avLst/>
              <a:gdLst/>
              <a:ahLst/>
              <a:cxnLst/>
              <a:rect l="l" t="t" r="r" b="b"/>
              <a:pathLst>
                <a:path w="2512" h="5730" extrusionOk="0">
                  <a:moveTo>
                    <a:pt x="845" y="1"/>
                  </a:moveTo>
                  <a:lnTo>
                    <a:pt x="1" y="503"/>
                  </a:lnTo>
                  <a:cubicBezTo>
                    <a:pt x="1" y="503"/>
                    <a:pt x="115" y="2101"/>
                    <a:pt x="549" y="3447"/>
                  </a:cubicBezTo>
                  <a:cubicBezTo>
                    <a:pt x="960" y="4817"/>
                    <a:pt x="1895" y="5730"/>
                    <a:pt x="1895" y="5730"/>
                  </a:cubicBezTo>
                  <a:lnTo>
                    <a:pt x="2512" y="3402"/>
                  </a:lnTo>
                  <a:cubicBezTo>
                    <a:pt x="2512" y="3402"/>
                    <a:pt x="2078" y="2237"/>
                    <a:pt x="1348" y="1507"/>
                  </a:cubicBezTo>
                  <a:cubicBezTo>
                    <a:pt x="1416" y="685"/>
                    <a:pt x="845" y="1"/>
                    <a:pt x="8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61;p35">
              <a:extLst>
                <a:ext uri="{FF2B5EF4-FFF2-40B4-BE49-F238E27FC236}">
                  <a16:creationId xmlns:a16="http://schemas.microsoft.com/office/drawing/2014/main" id="{F8799DEF-D310-48D2-BE47-3E256CB31D67}"/>
                </a:ext>
              </a:extLst>
            </p:cNvPr>
            <p:cNvSpPr/>
            <p:nvPr/>
          </p:nvSpPr>
          <p:spPr>
            <a:xfrm>
              <a:off x="4054500" y="1755325"/>
              <a:ext cx="340700" cy="400775"/>
            </a:xfrm>
            <a:custGeom>
              <a:avLst/>
              <a:gdLst/>
              <a:ahLst/>
              <a:cxnLst/>
              <a:rect l="l" t="t" r="r" b="b"/>
              <a:pathLst>
                <a:path w="13628" h="16031" extrusionOk="0">
                  <a:moveTo>
                    <a:pt x="5136" y="0"/>
                  </a:moveTo>
                  <a:cubicBezTo>
                    <a:pt x="4817" y="0"/>
                    <a:pt x="4703" y="388"/>
                    <a:pt x="4954" y="571"/>
                  </a:cubicBezTo>
                  <a:cubicBezTo>
                    <a:pt x="7624" y="2374"/>
                    <a:pt x="8903" y="5798"/>
                    <a:pt x="7830" y="9016"/>
                  </a:cubicBezTo>
                  <a:cubicBezTo>
                    <a:pt x="6781" y="12076"/>
                    <a:pt x="3932" y="14026"/>
                    <a:pt x="867" y="14026"/>
                  </a:cubicBezTo>
                  <a:cubicBezTo>
                    <a:pt x="730" y="14026"/>
                    <a:pt x="594" y="14022"/>
                    <a:pt x="457" y="14015"/>
                  </a:cubicBezTo>
                  <a:cubicBezTo>
                    <a:pt x="138" y="14015"/>
                    <a:pt x="1" y="14403"/>
                    <a:pt x="252" y="14585"/>
                  </a:cubicBezTo>
                  <a:cubicBezTo>
                    <a:pt x="868" y="15019"/>
                    <a:pt x="1553" y="15361"/>
                    <a:pt x="2306" y="15612"/>
                  </a:cubicBezTo>
                  <a:cubicBezTo>
                    <a:pt x="3148" y="15896"/>
                    <a:pt x="4005" y="16031"/>
                    <a:pt x="4848" y="16031"/>
                  </a:cubicBezTo>
                  <a:cubicBezTo>
                    <a:pt x="8346" y="16031"/>
                    <a:pt x="11603" y="13712"/>
                    <a:pt x="12577" y="10089"/>
                  </a:cubicBezTo>
                  <a:cubicBezTo>
                    <a:pt x="13627" y="6277"/>
                    <a:pt x="11642" y="2191"/>
                    <a:pt x="7990" y="639"/>
                  </a:cubicBezTo>
                  <a:cubicBezTo>
                    <a:pt x="7054" y="251"/>
                    <a:pt x="6095" y="46"/>
                    <a:pt x="5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962;p35">
              <a:extLst>
                <a:ext uri="{FF2B5EF4-FFF2-40B4-BE49-F238E27FC236}">
                  <a16:creationId xmlns:a16="http://schemas.microsoft.com/office/drawing/2014/main" id="{641F7C58-2109-4C48-92E9-7864A0994CE2}"/>
                </a:ext>
              </a:extLst>
            </p:cNvPr>
            <p:cNvSpPr/>
            <p:nvPr/>
          </p:nvSpPr>
          <p:spPr>
            <a:xfrm>
              <a:off x="4297025" y="2184175"/>
              <a:ext cx="159225" cy="96150"/>
            </a:xfrm>
            <a:custGeom>
              <a:avLst/>
              <a:gdLst/>
              <a:ahLst/>
              <a:cxnLst/>
              <a:rect l="l" t="t" r="r" b="b"/>
              <a:pathLst>
                <a:path w="6369" h="3846" extrusionOk="0">
                  <a:moveTo>
                    <a:pt x="4002" y="1"/>
                  </a:moveTo>
                  <a:cubicBezTo>
                    <a:pt x="2259" y="1"/>
                    <a:pt x="146" y="554"/>
                    <a:pt x="92" y="1220"/>
                  </a:cubicBezTo>
                  <a:cubicBezTo>
                    <a:pt x="0" y="2339"/>
                    <a:pt x="2785" y="3845"/>
                    <a:pt x="2785" y="3845"/>
                  </a:cubicBezTo>
                  <a:lnTo>
                    <a:pt x="5364" y="3389"/>
                  </a:lnTo>
                  <a:cubicBezTo>
                    <a:pt x="5364" y="3389"/>
                    <a:pt x="6369" y="1723"/>
                    <a:pt x="6277" y="901"/>
                  </a:cubicBezTo>
                  <a:cubicBezTo>
                    <a:pt x="6194" y="255"/>
                    <a:pt x="5183" y="1"/>
                    <a:pt x="4002" y="1"/>
                  </a:cubicBezTo>
                  <a:close/>
                </a:path>
              </a:pathLst>
            </a:custGeom>
            <a:solidFill>
              <a:srgbClr val="000000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63;p35">
              <a:extLst>
                <a:ext uri="{FF2B5EF4-FFF2-40B4-BE49-F238E27FC236}">
                  <a16:creationId xmlns:a16="http://schemas.microsoft.com/office/drawing/2014/main" id="{460741C9-EA39-49B5-9CC3-33504C3B3C8F}"/>
                </a:ext>
              </a:extLst>
            </p:cNvPr>
            <p:cNvSpPr/>
            <p:nvPr/>
          </p:nvSpPr>
          <p:spPr>
            <a:xfrm>
              <a:off x="4318125" y="1994125"/>
              <a:ext cx="166650" cy="275350"/>
            </a:xfrm>
            <a:custGeom>
              <a:avLst/>
              <a:gdLst/>
              <a:ahLst/>
              <a:cxnLst/>
              <a:rect l="l" t="t" r="r" b="b"/>
              <a:pathLst>
                <a:path w="6666" h="11014" extrusionOk="0">
                  <a:moveTo>
                    <a:pt x="692" y="0"/>
                  </a:moveTo>
                  <a:cubicBezTo>
                    <a:pt x="334" y="0"/>
                    <a:pt x="69" y="98"/>
                    <a:pt x="47" y="309"/>
                  </a:cubicBezTo>
                  <a:cubicBezTo>
                    <a:pt x="1" y="719"/>
                    <a:pt x="937" y="1130"/>
                    <a:pt x="1416" y="1176"/>
                  </a:cubicBezTo>
                  <a:cubicBezTo>
                    <a:pt x="1416" y="1176"/>
                    <a:pt x="1804" y="2408"/>
                    <a:pt x="1462" y="3367"/>
                  </a:cubicBezTo>
                  <a:cubicBezTo>
                    <a:pt x="1119" y="4349"/>
                    <a:pt x="457" y="4531"/>
                    <a:pt x="298" y="5787"/>
                  </a:cubicBezTo>
                  <a:cubicBezTo>
                    <a:pt x="115" y="7019"/>
                    <a:pt x="594" y="8252"/>
                    <a:pt x="594" y="8252"/>
                  </a:cubicBezTo>
                  <a:lnTo>
                    <a:pt x="343" y="10877"/>
                  </a:lnTo>
                  <a:lnTo>
                    <a:pt x="4361" y="11014"/>
                  </a:lnTo>
                  <a:lnTo>
                    <a:pt x="4361" y="8183"/>
                  </a:lnTo>
                  <a:cubicBezTo>
                    <a:pt x="4361" y="8183"/>
                    <a:pt x="5570" y="7316"/>
                    <a:pt x="6118" y="5855"/>
                  </a:cubicBezTo>
                  <a:cubicBezTo>
                    <a:pt x="6666" y="4394"/>
                    <a:pt x="6324" y="3504"/>
                    <a:pt x="5593" y="3413"/>
                  </a:cubicBezTo>
                  <a:cubicBezTo>
                    <a:pt x="5378" y="2966"/>
                    <a:pt x="5020" y="2748"/>
                    <a:pt x="4639" y="2748"/>
                  </a:cubicBezTo>
                  <a:cubicBezTo>
                    <a:pt x="4494" y="2748"/>
                    <a:pt x="4346" y="2779"/>
                    <a:pt x="4201" y="2842"/>
                  </a:cubicBezTo>
                  <a:cubicBezTo>
                    <a:pt x="4002" y="2336"/>
                    <a:pt x="3689" y="2202"/>
                    <a:pt x="3397" y="2202"/>
                  </a:cubicBezTo>
                  <a:cubicBezTo>
                    <a:pt x="3320" y="2202"/>
                    <a:pt x="3245" y="2212"/>
                    <a:pt x="3174" y="2226"/>
                  </a:cubicBezTo>
                  <a:cubicBezTo>
                    <a:pt x="2740" y="1313"/>
                    <a:pt x="2740" y="674"/>
                    <a:pt x="1964" y="309"/>
                  </a:cubicBezTo>
                  <a:cubicBezTo>
                    <a:pt x="1553" y="109"/>
                    <a:pt x="1071" y="0"/>
                    <a:pt x="6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64;p35">
              <a:extLst>
                <a:ext uri="{FF2B5EF4-FFF2-40B4-BE49-F238E27FC236}">
                  <a16:creationId xmlns:a16="http://schemas.microsoft.com/office/drawing/2014/main" id="{9CE99D7A-C89E-46D6-93A0-B332E46B22DA}"/>
                </a:ext>
              </a:extLst>
            </p:cNvPr>
            <p:cNvSpPr/>
            <p:nvPr/>
          </p:nvSpPr>
          <p:spPr>
            <a:xfrm>
              <a:off x="4420850" y="2084575"/>
              <a:ext cx="30275" cy="70775"/>
            </a:xfrm>
            <a:custGeom>
              <a:avLst/>
              <a:gdLst/>
              <a:ahLst/>
              <a:cxnLst/>
              <a:rect l="l" t="t" r="r" b="b"/>
              <a:pathLst>
                <a:path w="1211" h="2831" extrusionOk="0">
                  <a:moveTo>
                    <a:pt x="1005" y="0"/>
                  </a:moveTo>
                  <a:cubicBezTo>
                    <a:pt x="343" y="502"/>
                    <a:pt x="0" y="1438"/>
                    <a:pt x="229" y="2123"/>
                  </a:cubicBezTo>
                  <a:cubicBezTo>
                    <a:pt x="366" y="2557"/>
                    <a:pt x="708" y="2831"/>
                    <a:pt x="1210" y="2831"/>
                  </a:cubicBezTo>
                  <a:lnTo>
                    <a:pt x="1210" y="2648"/>
                  </a:lnTo>
                  <a:cubicBezTo>
                    <a:pt x="685" y="2625"/>
                    <a:pt x="480" y="2328"/>
                    <a:pt x="411" y="2054"/>
                  </a:cubicBezTo>
                  <a:cubicBezTo>
                    <a:pt x="206" y="1461"/>
                    <a:pt x="548" y="594"/>
                    <a:pt x="1142" y="160"/>
                  </a:cubicBezTo>
                  <a:lnTo>
                    <a:pt x="10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65;p35">
              <a:extLst>
                <a:ext uri="{FF2B5EF4-FFF2-40B4-BE49-F238E27FC236}">
                  <a16:creationId xmlns:a16="http://schemas.microsoft.com/office/drawing/2014/main" id="{72F57030-B5A6-4E8A-8836-379C2444D085}"/>
                </a:ext>
              </a:extLst>
            </p:cNvPr>
            <p:cNvSpPr/>
            <p:nvPr/>
          </p:nvSpPr>
          <p:spPr>
            <a:xfrm>
              <a:off x="4391175" y="2074300"/>
              <a:ext cx="43975" cy="77050"/>
            </a:xfrm>
            <a:custGeom>
              <a:avLst/>
              <a:gdLst/>
              <a:ahLst/>
              <a:cxnLst/>
              <a:rect l="l" t="t" r="r" b="b"/>
              <a:pathLst>
                <a:path w="1759" h="3082" extrusionOk="0">
                  <a:moveTo>
                    <a:pt x="845" y="0"/>
                  </a:moveTo>
                  <a:cubicBezTo>
                    <a:pt x="206" y="868"/>
                    <a:pt x="1" y="2009"/>
                    <a:pt x="206" y="2534"/>
                  </a:cubicBezTo>
                  <a:cubicBezTo>
                    <a:pt x="343" y="2922"/>
                    <a:pt x="754" y="3082"/>
                    <a:pt x="1165" y="3082"/>
                  </a:cubicBezTo>
                  <a:cubicBezTo>
                    <a:pt x="1370" y="3082"/>
                    <a:pt x="1576" y="3036"/>
                    <a:pt x="1758" y="2990"/>
                  </a:cubicBezTo>
                  <a:lnTo>
                    <a:pt x="1690" y="2785"/>
                  </a:lnTo>
                  <a:cubicBezTo>
                    <a:pt x="1520" y="2847"/>
                    <a:pt x="1335" y="2880"/>
                    <a:pt x="1158" y="2880"/>
                  </a:cubicBezTo>
                  <a:cubicBezTo>
                    <a:pt x="810" y="2880"/>
                    <a:pt x="494" y="2753"/>
                    <a:pt x="389" y="2465"/>
                  </a:cubicBezTo>
                  <a:cubicBezTo>
                    <a:pt x="206" y="2009"/>
                    <a:pt x="434" y="913"/>
                    <a:pt x="1005" y="114"/>
                  </a:cubicBezTo>
                  <a:lnTo>
                    <a:pt x="8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66;p35">
              <a:extLst>
                <a:ext uri="{FF2B5EF4-FFF2-40B4-BE49-F238E27FC236}">
                  <a16:creationId xmlns:a16="http://schemas.microsoft.com/office/drawing/2014/main" id="{68190DDD-033D-452B-9C27-71B4A0DA2960}"/>
                </a:ext>
              </a:extLst>
            </p:cNvPr>
            <p:cNvSpPr/>
            <p:nvPr/>
          </p:nvSpPr>
          <p:spPr>
            <a:xfrm>
              <a:off x="4360375" y="2059450"/>
              <a:ext cx="39375" cy="82200"/>
            </a:xfrm>
            <a:custGeom>
              <a:avLst/>
              <a:gdLst/>
              <a:ahLst/>
              <a:cxnLst/>
              <a:rect l="l" t="t" r="r" b="b"/>
              <a:pathLst>
                <a:path w="1575" h="3288" extrusionOk="0">
                  <a:moveTo>
                    <a:pt x="1073" y="1"/>
                  </a:moveTo>
                  <a:cubicBezTo>
                    <a:pt x="479" y="526"/>
                    <a:pt x="0" y="1781"/>
                    <a:pt x="297" y="2580"/>
                  </a:cubicBezTo>
                  <a:cubicBezTo>
                    <a:pt x="434" y="2900"/>
                    <a:pt x="730" y="3288"/>
                    <a:pt x="1484" y="3288"/>
                  </a:cubicBezTo>
                  <a:lnTo>
                    <a:pt x="1575" y="3288"/>
                  </a:lnTo>
                  <a:lnTo>
                    <a:pt x="1552" y="3082"/>
                  </a:lnTo>
                  <a:cubicBezTo>
                    <a:pt x="1525" y="3083"/>
                    <a:pt x="1498" y="3084"/>
                    <a:pt x="1471" y="3084"/>
                  </a:cubicBezTo>
                  <a:cubicBezTo>
                    <a:pt x="968" y="3084"/>
                    <a:pt x="631" y="2880"/>
                    <a:pt x="479" y="2512"/>
                  </a:cubicBezTo>
                  <a:cubicBezTo>
                    <a:pt x="205" y="1804"/>
                    <a:pt x="662" y="617"/>
                    <a:pt x="1210" y="161"/>
                  </a:cubicBezTo>
                  <a:lnTo>
                    <a:pt x="10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67;p35">
              <a:extLst>
                <a:ext uri="{FF2B5EF4-FFF2-40B4-BE49-F238E27FC236}">
                  <a16:creationId xmlns:a16="http://schemas.microsoft.com/office/drawing/2014/main" id="{FA4EF195-92F6-4000-8C4F-1CEA0CE5ADA2}"/>
                </a:ext>
              </a:extLst>
            </p:cNvPr>
            <p:cNvSpPr/>
            <p:nvPr/>
          </p:nvSpPr>
          <p:spPr>
            <a:xfrm>
              <a:off x="4351225" y="2123375"/>
              <a:ext cx="35975" cy="74200"/>
            </a:xfrm>
            <a:custGeom>
              <a:avLst/>
              <a:gdLst/>
              <a:ahLst/>
              <a:cxnLst/>
              <a:rect l="l" t="t" r="r" b="b"/>
              <a:pathLst>
                <a:path w="1439" h="2968" extrusionOk="0">
                  <a:moveTo>
                    <a:pt x="138" y="0"/>
                  </a:moveTo>
                  <a:lnTo>
                    <a:pt x="1" y="137"/>
                  </a:lnTo>
                  <a:cubicBezTo>
                    <a:pt x="24" y="137"/>
                    <a:pt x="1233" y="1324"/>
                    <a:pt x="800" y="2922"/>
                  </a:cubicBezTo>
                  <a:lnTo>
                    <a:pt x="982" y="2968"/>
                  </a:lnTo>
                  <a:cubicBezTo>
                    <a:pt x="1439" y="1256"/>
                    <a:pt x="138" y="0"/>
                    <a:pt x="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68;p35">
              <a:extLst>
                <a:ext uri="{FF2B5EF4-FFF2-40B4-BE49-F238E27FC236}">
                  <a16:creationId xmlns:a16="http://schemas.microsoft.com/office/drawing/2014/main" id="{E437637E-3430-4723-B974-0E273A33D739}"/>
                </a:ext>
              </a:extLst>
            </p:cNvPr>
            <p:cNvSpPr/>
            <p:nvPr/>
          </p:nvSpPr>
          <p:spPr>
            <a:xfrm>
              <a:off x="2884700" y="2206675"/>
              <a:ext cx="1650875" cy="1626900"/>
            </a:xfrm>
            <a:custGeom>
              <a:avLst/>
              <a:gdLst/>
              <a:ahLst/>
              <a:cxnLst/>
              <a:rect l="l" t="t" r="r" b="b"/>
              <a:pathLst>
                <a:path w="66035" h="65076" extrusionOk="0">
                  <a:moveTo>
                    <a:pt x="62770" y="1"/>
                  </a:moveTo>
                  <a:cubicBezTo>
                    <a:pt x="60683" y="847"/>
                    <a:pt x="59294" y="1115"/>
                    <a:pt x="58373" y="1115"/>
                  </a:cubicBezTo>
                  <a:cubicBezTo>
                    <a:pt x="56786" y="1115"/>
                    <a:pt x="56585" y="320"/>
                    <a:pt x="56585" y="320"/>
                  </a:cubicBezTo>
                  <a:lnTo>
                    <a:pt x="55010" y="18900"/>
                  </a:lnTo>
                  <a:cubicBezTo>
                    <a:pt x="55010" y="18900"/>
                    <a:pt x="54989" y="18899"/>
                    <a:pt x="54951" y="18899"/>
                  </a:cubicBezTo>
                  <a:cubicBezTo>
                    <a:pt x="54724" y="18899"/>
                    <a:pt x="53888" y="18933"/>
                    <a:pt x="53321" y="19402"/>
                  </a:cubicBezTo>
                  <a:cubicBezTo>
                    <a:pt x="52895" y="19136"/>
                    <a:pt x="52519" y="19047"/>
                    <a:pt x="52208" y="19047"/>
                  </a:cubicBezTo>
                  <a:cubicBezTo>
                    <a:pt x="51586" y="19047"/>
                    <a:pt x="51221" y="19402"/>
                    <a:pt x="51221" y="19402"/>
                  </a:cubicBezTo>
                  <a:lnTo>
                    <a:pt x="40356" y="16001"/>
                  </a:lnTo>
                  <a:cubicBezTo>
                    <a:pt x="38147" y="15318"/>
                    <a:pt x="35849" y="14954"/>
                    <a:pt x="33556" y="14954"/>
                  </a:cubicBezTo>
                  <a:cubicBezTo>
                    <a:pt x="33243" y="14954"/>
                    <a:pt x="32931" y="14960"/>
                    <a:pt x="32618" y="14974"/>
                  </a:cubicBezTo>
                  <a:lnTo>
                    <a:pt x="24903" y="15271"/>
                  </a:lnTo>
                  <a:lnTo>
                    <a:pt x="12578" y="17622"/>
                  </a:lnTo>
                  <a:lnTo>
                    <a:pt x="4703" y="20087"/>
                  </a:lnTo>
                  <a:lnTo>
                    <a:pt x="1" y="56653"/>
                  </a:lnTo>
                  <a:cubicBezTo>
                    <a:pt x="1188" y="57772"/>
                    <a:pt x="2466" y="58730"/>
                    <a:pt x="3813" y="59506"/>
                  </a:cubicBezTo>
                  <a:cubicBezTo>
                    <a:pt x="9039" y="62529"/>
                    <a:pt x="13974" y="62916"/>
                    <a:pt x="18674" y="62916"/>
                  </a:cubicBezTo>
                  <a:cubicBezTo>
                    <a:pt x="20290" y="62916"/>
                    <a:pt x="21878" y="62870"/>
                    <a:pt x="23441" y="62870"/>
                  </a:cubicBezTo>
                  <a:cubicBezTo>
                    <a:pt x="26323" y="62870"/>
                    <a:pt x="29119" y="63026"/>
                    <a:pt x="31842" y="63912"/>
                  </a:cubicBezTo>
                  <a:cubicBezTo>
                    <a:pt x="33166" y="64345"/>
                    <a:pt x="34513" y="64733"/>
                    <a:pt x="35882" y="65076"/>
                  </a:cubicBezTo>
                  <a:cubicBezTo>
                    <a:pt x="36681" y="62154"/>
                    <a:pt x="35152" y="59438"/>
                    <a:pt x="35152" y="59438"/>
                  </a:cubicBezTo>
                  <a:cubicBezTo>
                    <a:pt x="37754" y="55557"/>
                    <a:pt x="36019" y="52293"/>
                    <a:pt x="36019" y="52293"/>
                  </a:cubicBezTo>
                  <a:cubicBezTo>
                    <a:pt x="38758" y="46815"/>
                    <a:pt x="39991" y="30838"/>
                    <a:pt x="39991" y="30838"/>
                  </a:cubicBezTo>
                  <a:cubicBezTo>
                    <a:pt x="39991" y="30838"/>
                    <a:pt x="49012" y="32635"/>
                    <a:pt x="55756" y="32635"/>
                  </a:cubicBezTo>
                  <a:cubicBezTo>
                    <a:pt x="56982" y="32635"/>
                    <a:pt x="58133" y="32576"/>
                    <a:pt x="59141" y="32435"/>
                  </a:cubicBezTo>
                  <a:cubicBezTo>
                    <a:pt x="65669" y="31500"/>
                    <a:pt x="64962" y="25337"/>
                    <a:pt x="65418" y="23191"/>
                  </a:cubicBezTo>
                  <a:cubicBezTo>
                    <a:pt x="65875" y="21046"/>
                    <a:pt x="66034" y="18124"/>
                    <a:pt x="65418" y="15522"/>
                  </a:cubicBezTo>
                  <a:cubicBezTo>
                    <a:pt x="64802" y="12920"/>
                    <a:pt x="64391" y="10637"/>
                    <a:pt x="64437" y="7921"/>
                  </a:cubicBezTo>
                  <a:cubicBezTo>
                    <a:pt x="64505" y="5228"/>
                    <a:pt x="62770" y="1"/>
                    <a:pt x="627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969;p35">
              <a:extLst>
                <a:ext uri="{FF2B5EF4-FFF2-40B4-BE49-F238E27FC236}">
                  <a16:creationId xmlns:a16="http://schemas.microsoft.com/office/drawing/2014/main" id="{11511753-78E2-4D42-9A54-59ADCC976C8F}"/>
                </a:ext>
              </a:extLst>
            </p:cNvPr>
            <p:cNvSpPr/>
            <p:nvPr/>
          </p:nvSpPr>
          <p:spPr>
            <a:xfrm>
              <a:off x="2884700" y="3048925"/>
              <a:ext cx="747000" cy="730900"/>
            </a:xfrm>
            <a:custGeom>
              <a:avLst/>
              <a:gdLst/>
              <a:ahLst/>
              <a:cxnLst/>
              <a:rect l="l" t="t" r="r" b="b"/>
              <a:pathLst>
                <a:path w="29880" h="29236" extrusionOk="0">
                  <a:moveTo>
                    <a:pt x="2945" y="1"/>
                  </a:moveTo>
                  <a:lnTo>
                    <a:pt x="1" y="22963"/>
                  </a:lnTo>
                  <a:cubicBezTo>
                    <a:pt x="1188" y="24082"/>
                    <a:pt x="2466" y="25040"/>
                    <a:pt x="3813" y="25816"/>
                  </a:cubicBezTo>
                  <a:cubicBezTo>
                    <a:pt x="9055" y="28857"/>
                    <a:pt x="14004" y="29235"/>
                    <a:pt x="18709" y="29235"/>
                  </a:cubicBezTo>
                  <a:cubicBezTo>
                    <a:pt x="20149" y="29235"/>
                    <a:pt x="21567" y="29200"/>
                    <a:pt x="22963" y="29194"/>
                  </a:cubicBezTo>
                  <a:cubicBezTo>
                    <a:pt x="23123" y="27802"/>
                    <a:pt x="23899" y="26296"/>
                    <a:pt x="23762" y="25040"/>
                  </a:cubicBezTo>
                  <a:cubicBezTo>
                    <a:pt x="23442" y="22324"/>
                    <a:pt x="20544" y="21959"/>
                    <a:pt x="19357" y="19722"/>
                  </a:cubicBezTo>
                  <a:cubicBezTo>
                    <a:pt x="18193" y="17485"/>
                    <a:pt x="19516" y="15271"/>
                    <a:pt x="22735" y="13856"/>
                  </a:cubicBezTo>
                  <a:cubicBezTo>
                    <a:pt x="25953" y="12418"/>
                    <a:pt x="29879" y="8378"/>
                    <a:pt x="28327" y="5022"/>
                  </a:cubicBezTo>
                  <a:cubicBezTo>
                    <a:pt x="27193" y="2588"/>
                    <a:pt x="24219" y="2078"/>
                    <a:pt x="21364" y="2078"/>
                  </a:cubicBezTo>
                  <a:cubicBezTo>
                    <a:pt x="20311" y="2078"/>
                    <a:pt x="19275" y="2147"/>
                    <a:pt x="18352" y="2215"/>
                  </a:cubicBezTo>
                  <a:cubicBezTo>
                    <a:pt x="17804" y="2255"/>
                    <a:pt x="17200" y="2276"/>
                    <a:pt x="16564" y="2276"/>
                  </a:cubicBezTo>
                  <a:cubicBezTo>
                    <a:pt x="13227" y="2276"/>
                    <a:pt x="9018" y="1701"/>
                    <a:pt x="7465" y="320"/>
                  </a:cubicBezTo>
                  <a:lnTo>
                    <a:pt x="2945" y="1"/>
                  </a:lnTo>
                  <a:close/>
                </a:path>
              </a:pathLst>
            </a:custGeom>
            <a:solidFill>
              <a:srgbClr val="000000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71;p35">
              <a:extLst>
                <a:ext uri="{FF2B5EF4-FFF2-40B4-BE49-F238E27FC236}">
                  <a16:creationId xmlns:a16="http://schemas.microsoft.com/office/drawing/2014/main" id="{88A3CA99-30EC-474F-96AF-3C62888018F6}"/>
                </a:ext>
              </a:extLst>
            </p:cNvPr>
            <p:cNvSpPr/>
            <p:nvPr/>
          </p:nvSpPr>
          <p:spPr>
            <a:xfrm>
              <a:off x="3313250" y="3205275"/>
              <a:ext cx="282500" cy="150125"/>
            </a:xfrm>
            <a:custGeom>
              <a:avLst/>
              <a:gdLst/>
              <a:ahLst/>
              <a:cxnLst/>
              <a:rect l="l" t="t" r="r" b="b"/>
              <a:pathLst>
                <a:path w="11300" h="6005" extrusionOk="0">
                  <a:moveTo>
                    <a:pt x="92" y="1"/>
                  </a:moveTo>
                  <a:lnTo>
                    <a:pt x="1" y="366"/>
                  </a:lnTo>
                  <a:cubicBezTo>
                    <a:pt x="914" y="617"/>
                    <a:pt x="1804" y="1439"/>
                    <a:pt x="2854" y="2375"/>
                  </a:cubicBezTo>
                  <a:cubicBezTo>
                    <a:pt x="4018" y="3425"/>
                    <a:pt x="5319" y="4589"/>
                    <a:pt x="7054" y="5388"/>
                  </a:cubicBezTo>
                  <a:cubicBezTo>
                    <a:pt x="7944" y="5799"/>
                    <a:pt x="8743" y="6004"/>
                    <a:pt x="9405" y="6004"/>
                  </a:cubicBezTo>
                  <a:cubicBezTo>
                    <a:pt x="9952" y="6004"/>
                    <a:pt x="10409" y="5867"/>
                    <a:pt x="10728" y="5593"/>
                  </a:cubicBezTo>
                  <a:cubicBezTo>
                    <a:pt x="11139" y="5228"/>
                    <a:pt x="11299" y="4657"/>
                    <a:pt x="11117" y="4041"/>
                  </a:cubicBezTo>
                  <a:cubicBezTo>
                    <a:pt x="11048" y="3813"/>
                    <a:pt x="10980" y="3607"/>
                    <a:pt x="10911" y="3402"/>
                  </a:cubicBezTo>
                  <a:cubicBezTo>
                    <a:pt x="10637" y="2603"/>
                    <a:pt x="10386" y="1850"/>
                    <a:pt x="10523" y="321"/>
                  </a:cubicBezTo>
                  <a:lnTo>
                    <a:pt x="10135" y="298"/>
                  </a:lnTo>
                  <a:lnTo>
                    <a:pt x="10135" y="298"/>
                  </a:lnTo>
                  <a:cubicBezTo>
                    <a:pt x="9998" y="1895"/>
                    <a:pt x="10272" y="2717"/>
                    <a:pt x="10546" y="3539"/>
                  </a:cubicBezTo>
                  <a:cubicBezTo>
                    <a:pt x="10614" y="3722"/>
                    <a:pt x="10683" y="3927"/>
                    <a:pt x="10728" y="4132"/>
                  </a:cubicBezTo>
                  <a:cubicBezTo>
                    <a:pt x="10888" y="4635"/>
                    <a:pt x="10797" y="5045"/>
                    <a:pt x="10477" y="5296"/>
                  </a:cubicBezTo>
                  <a:cubicBezTo>
                    <a:pt x="10226" y="5519"/>
                    <a:pt x="9864" y="5627"/>
                    <a:pt x="9419" y="5627"/>
                  </a:cubicBezTo>
                  <a:cubicBezTo>
                    <a:pt x="8814" y="5627"/>
                    <a:pt x="8055" y="5427"/>
                    <a:pt x="7213" y="5045"/>
                  </a:cubicBezTo>
                  <a:cubicBezTo>
                    <a:pt x="5524" y="4269"/>
                    <a:pt x="4246" y="3105"/>
                    <a:pt x="3105" y="2101"/>
                  </a:cubicBezTo>
                  <a:cubicBezTo>
                    <a:pt x="2032" y="1119"/>
                    <a:pt x="1096" y="275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72;p35">
              <a:extLst>
                <a:ext uri="{FF2B5EF4-FFF2-40B4-BE49-F238E27FC236}">
                  <a16:creationId xmlns:a16="http://schemas.microsoft.com/office/drawing/2014/main" id="{B3941F00-2C01-4908-AF88-DBFF18811800}"/>
                </a:ext>
              </a:extLst>
            </p:cNvPr>
            <p:cNvSpPr/>
            <p:nvPr/>
          </p:nvSpPr>
          <p:spPr>
            <a:xfrm>
              <a:off x="3540925" y="2912525"/>
              <a:ext cx="178075" cy="317925"/>
            </a:xfrm>
            <a:custGeom>
              <a:avLst/>
              <a:gdLst/>
              <a:ahLst/>
              <a:cxnLst/>
              <a:rect l="l" t="t" r="r" b="b"/>
              <a:pathLst>
                <a:path w="7123" h="12717" extrusionOk="0">
                  <a:moveTo>
                    <a:pt x="5427" y="1"/>
                  </a:moveTo>
                  <a:cubicBezTo>
                    <a:pt x="5018" y="1"/>
                    <a:pt x="4611" y="161"/>
                    <a:pt x="4315" y="481"/>
                  </a:cubicBezTo>
                  <a:lnTo>
                    <a:pt x="1233" y="3677"/>
                  </a:lnTo>
                  <a:cubicBezTo>
                    <a:pt x="800" y="4110"/>
                    <a:pt x="549" y="4704"/>
                    <a:pt x="503" y="5320"/>
                  </a:cubicBezTo>
                  <a:lnTo>
                    <a:pt x="47" y="11506"/>
                  </a:lnTo>
                  <a:cubicBezTo>
                    <a:pt x="1" y="12122"/>
                    <a:pt x="480" y="12670"/>
                    <a:pt x="1096" y="12715"/>
                  </a:cubicBezTo>
                  <a:cubicBezTo>
                    <a:pt x="1112" y="12716"/>
                    <a:pt x="1127" y="12716"/>
                    <a:pt x="1142" y="12716"/>
                  </a:cubicBezTo>
                  <a:cubicBezTo>
                    <a:pt x="1672" y="12716"/>
                    <a:pt x="2150" y="12335"/>
                    <a:pt x="2261" y="11802"/>
                  </a:cubicBezTo>
                  <a:lnTo>
                    <a:pt x="3470" y="5617"/>
                  </a:lnTo>
                  <a:lnTo>
                    <a:pt x="6506" y="2649"/>
                  </a:lnTo>
                  <a:cubicBezTo>
                    <a:pt x="7122" y="2033"/>
                    <a:pt x="7122" y="1029"/>
                    <a:pt x="6483" y="412"/>
                  </a:cubicBezTo>
                  <a:cubicBezTo>
                    <a:pt x="6187" y="138"/>
                    <a:pt x="5806" y="1"/>
                    <a:pt x="54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973;p35">
              <a:extLst>
                <a:ext uri="{FF2B5EF4-FFF2-40B4-BE49-F238E27FC236}">
                  <a16:creationId xmlns:a16="http://schemas.microsoft.com/office/drawing/2014/main" id="{5751C5DC-391C-4039-9814-C43A28B4C59E}"/>
                </a:ext>
              </a:extLst>
            </p:cNvPr>
            <p:cNvSpPr/>
            <p:nvPr/>
          </p:nvSpPr>
          <p:spPr>
            <a:xfrm>
              <a:off x="3439925" y="2950400"/>
              <a:ext cx="245975" cy="293725"/>
            </a:xfrm>
            <a:custGeom>
              <a:avLst/>
              <a:gdLst/>
              <a:ahLst/>
              <a:cxnLst/>
              <a:rect l="l" t="t" r="r" b="b"/>
              <a:pathLst>
                <a:path w="9839" h="11749" extrusionOk="0">
                  <a:moveTo>
                    <a:pt x="6622" y="0"/>
                  </a:moveTo>
                  <a:cubicBezTo>
                    <a:pt x="6531" y="0"/>
                    <a:pt x="6441" y="35"/>
                    <a:pt x="6369" y="107"/>
                  </a:cubicBezTo>
                  <a:cubicBezTo>
                    <a:pt x="5730" y="724"/>
                    <a:pt x="4315" y="2116"/>
                    <a:pt x="3813" y="2892"/>
                  </a:cubicBezTo>
                  <a:cubicBezTo>
                    <a:pt x="3174" y="3873"/>
                    <a:pt x="2124" y="6704"/>
                    <a:pt x="2124" y="6704"/>
                  </a:cubicBezTo>
                  <a:lnTo>
                    <a:pt x="1" y="7731"/>
                  </a:lnTo>
                  <a:lnTo>
                    <a:pt x="1987" y="11748"/>
                  </a:lnTo>
                  <a:lnTo>
                    <a:pt x="4178" y="9534"/>
                  </a:lnTo>
                  <a:cubicBezTo>
                    <a:pt x="6643" y="9192"/>
                    <a:pt x="7373" y="8096"/>
                    <a:pt x="7396" y="7411"/>
                  </a:cubicBezTo>
                  <a:cubicBezTo>
                    <a:pt x="7670" y="7252"/>
                    <a:pt x="8241" y="6590"/>
                    <a:pt x="8286" y="5814"/>
                  </a:cubicBezTo>
                  <a:cubicBezTo>
                    <a:pt x="8811" y="5403"/>
                    <a:pt x="8948" y="4764"/>
                    <a:pt x="8948" y="3919"/>
                  </a:cubicBezTo>
                  <a:cubicBezTo>
                    <a:pt x="9838" y="2960"/>
                    <a:pt x="9770" y="1888"/>
                    <a:pt x="9770" y="1888"/>
                  </a:cubicBezTo>
                  <a:lnTo>
                    <a:pt x="9770" y="1888"/>
                  </a:lnTo>
                  <a:cubicBezTo>
                    <a:pt x="9770" y="1888"/>
                    <a:pt x="7394" y="3471"/>
                    <a:pt x="6135" y="3471"/>
                  </a:cubicBezTo>
                  <a:cubicBezTo>
                    <a:pt x="5960" y="3471"/>
                    <a:pt x="5807" y="3441"/>
                    <a:pt x="5684" y="3371"/>
                  </a:cubicBezTo>
                  <a:cubicBezTo>
                    <a:pt x="4885" y="2938"/>
                    <a:pt x="6323" y="1271"/>
                    <a:pt x="6894" y="655"/>
                  </a:cubicBezTo>
                  <a:cubicBezTo>
                    <a:pt x="7031" y="518"/>
                    <a:pt x="7031" y="290"/>
                    <a:pt x="6917" y="153"/>
                  </a:cubicBezTo>
                  <a:cubicBezTo>
                    <a:pt x="6842" y="52"/>
                    <a:pt x="6732" y="0"/>
                    <a:pt x="66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974;p35">
              <a:extLst>
                <a:ext uri="{FF2B5EF4-FFF2-40B4-BE49-F238E27FC236}">
                  <a16:creationId xmlns:a16="http://schemas.microsoft.com/office/drawing/2014/main" id="{13F864F9-88DA-4C36-815B-4B1FD4642EA4}"/>
                </a:ext>
              </a:extLst>
            </p:cNvPr>
            <p:cNvSpPr/>
            <p:nvPr/>
          </p:nvSpPr>
          <p:spPr>
            <a:xfrm>
              <a:off x="2620450" y="2708850"/>
              <a:ext cx="902250" cy="947325"/>
            </a:xfrm>
            <a:custGeom>
              <a:avLst/>
              <a:gdLst/>
              <a:ahLst/>
              <a:cxnLst/>
              <a:rect l="l" t="t" r="r" b="b"/>
              <a:pathLst>
                <a:path w="36090" h="37893" extrusionOk="0">
                  <a:moveTo>
                    <a:pt x="15273" y="0"/>
                  </a:moveTo>
                  <a:cubicBezTo>
                    <a:pt x="11096" y="1164"/>
                    <a:pt x="7740" y="5250"/>
                    <a:pt x="5983" y="11116"/>
                  </a:cubicBezTo>
                  <a:cubicBezTo>
                    <a:pt x="4248" y="16982"/>
                    <a:pt x="2559" y="23350"/>
                    <a:pt x="1349" y="28075"/>
                  </a:cubicBezTo>
                  <a:cubicBezTo>
                    <a:pt x="0" y="33330"/>
                    <a:pt x="2097" y="37893"/>
                    <a:pt x="8172" y="37893"/>
                  </a:cubicBezTo>
                  <a:cubicBezTo>
                    <a:pt x="8984" y="37893"/>
                    <a:pt x="9867" y="37811"/>
                    <a:pt x="10822" y="37639"/>
                  </a:cubicBezTo>
                  <a:cubicBezTo>
                    <a:pt x="14862" y="36908"/>
                    <a:pt x="16619" y="35356"/>
                    <a:pt x="17921" y="34055"/>
                  </a:cubicBezTo>
                  <a:cubicBezTo>
                    <a:pt x="19222" y="32754"/>
                    <a:pt x="21321" y="32480"/>
                    <a:pt x="24312" y="30107"/>
                  </a:cubicBezTo>
                  <a:cubicBezTo>
                    <a:pt x="27325" y="27733"/>
                    <a:pt x="27325" y="27116"/>
                    <a:pt x="29835" y="25884"/>
                  </a:cubicBezTo>
                  <a:cubicBezTo>
                    <a:pt x="32346" y="24651"/>
                    <a:pt x="34537" y="23647"/>
                    <a:pt x="36089" y="21798"/>
                  </a:cubicBezTo>
                  <a:cubicBezTo>
                    <a:pt x="36089" y="21798"/>
                    <a:pt x="35816" y="18192"/>
                    <a:pt x="33373" y="16640"/>
                  </a:cubicBezTo>
                  <a:lnTo>
                    <a:pt x="16346" y="22346"/>
                  </a:lnTo>
                  <a:cubicBezTo>
                    <a:pt x="16346" y="22346"/>
                    <a:pt x="18286" y="15202"/>
                    <a:pt x="19290" y="11390"/>
                  </a:cubicBezTo>
                  <a:cubicBezTo>
                    <a:pt x="20294" y="7578"/>
                    <a:pt x="19427" y="708"/>
                    <a:pt x="15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975;p35">
              <a:extLst>
                <a:ext uri="{FF2B5EF4-FFF2-40B4-BE49-F238E27FC236}">
                  <a16:creationId xmlns:a16="http://schemas.microsoft.com/office/drawing/2014/main" id="{4E21B268-289D-400A-A608-ED07ADD61FE1}"/>
                </a:ext>
              </a:extLst>
            </p:cNvPr>
            <p:cNvSpPr/>
            <p:nvPr/>
          </p:nvSpPr>
          <p:spPr>
            <a:xfrm>
              <a:off x="2841350" y="3263925"/>
              <a:ext cx="192325" cy="68650"/>
            </a:xfrm>
            <a:custGeom>
              <a:avLst/>
              <a:gdLst/>
              <a:ahLst/>
              <a:cxnLst/>
              <a:rect l="l" t="t" r="r" b="b"/>
              <a:pathLst>
                <a:path w="7693" h="2746" extrusionOk="0">
                  <a:moveTo>
                    <a:pt x="7523" y="0"/>
                  </a:moveTo>
                  <a:cubicBezTo>
                    <a:pt x="7511" y="0"/>
                    <a:pt x="7499" y="2"/>
                    <a:pt x="7487" y="6"/>
                  </a:cubicBezTo>
                  <a:lnTo>
                    <a:pt x="114" y="2471"/>
                  </a:lnTo>
                  <a:cubicBezTo>
                    <a:pt x="46" y="2494"/>
                    <a:pt x="0" y="2562"/>
                    <a:pt x="23" y="2631"/>
                  </a:cubicBezTo>
                  <a:cubicBezTo>
                    <a:pt x="46" y="2699"/>
                    <a:pt x="114" y="2745"/>
                    <a:pt x="160" y="2745"/>
                  </a:cubicBezTo>
                  <a:cubicBezTo>
                    <a:pt x="183" y="2745"/>
                    <a:pt x="205" y="2745"/>
                    <a:pt x="205" y="2722"/>
                  </a:cubicBezTo>
                  <a:lnTo>
                    <a:pt x="7555" y="280"/>
                  </a:lnTo>
                  <a:cubicBezTo>
                    <a:pt x="7647" y="257"/>
                    <a:pt x="7692" y="166"/>
                    <a:pt x="7647" y="97"/>
                  </a:cubicBezTo>
                  <a:cubicBezTo>
                    <a:pt x="7628" y="41"/>
                    <a:pt x="7578" y="0"/>
                    <a:pt x="75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76;p35">
              <a:extLst>
                <a:ext uri="{FF2B5EF4-FFF2-40B4-BE49-F238E27FC236}">
                  <a16:creationId xmlns:a16="http://schemas.microsoft.com/office/drawing/2014/main" id="{9FEC7131-E2B9-442D-81AA-7B4CB8ABB303}"/>
                </a:ext>
              </a:extLst>
            </p:cNvPr>
            <p:cNvSpPr/>
            <p:nvPr/>
          </p:nvSpPr>
          <p:spPr>
            <a:xfrm>
              <a:off x="2894975" y="3232675"/>
              <a:ext cx="123275" cy="22850"/>
            </a:xfrm>
            <a:custGeom>
              <a:avLst/>
              <a:gdLst/>
              <a:ahLst/>
              <a:cxnLst/>
              <a:rect l="l" t="t" r="r" b="b"/>
              <a:pathLst>
                <a:path w="4931" h="914" extrusionOk="0">
                  <a:moveTo>
                    <a:pt x="2280" y="1"/>
                  </a:moveTo>
                  <a:cubicBezTo>
                    <a:pt x="1023" y="1"/>
                    <a:pt x="149" y="451"/>
                    <a:pt x="92" y="480"/>
                  </a:cubicBezTo>
                  <a:cubicBezTo>
                    <a:pt x="23" y="526"/>
                    <a:pt x="1" y="617"/>
                    <a:pt x="46" y="685"/>
                  </a:cubicBezTo>
                  <a:cubicBezTo>
                    <a:pt x="61" y="730"/>
                    <a:pt x="104" y="755"/>
                    <a:pt x="152" y="755"/>
                  </a:cubicBezTo>
                  <a:cubicBezTo>
                    <a:pt x="178" y="755"/>
                    <a:pt x="205" y="747"/>
                    <a:pt x="229" y="731"/>
                  </a:cubicBezTo>
                  <a:cubicBezTo>
                    <a:pt x="243" y="731"/>
                    <a:pt x="1086" y="294"/>
                    <a:pt x="2298" y="294"/>
                  </a:cubicBezTo>
                  <a:cubicBezTo>
                    <a:pt x="3004" y="294"/>
                    <a:pt x="3836" y="443"/>
                    <a:pt x="4703" y="914"/>
                  </a:cubicBezTo>
                  <a:lnTo>
                    <a:pt x="4771" y="914"/>
                  </a:lnTo>
                  <a:cubicBezTo>
                    <a:pt x="4817" y="914"/>
                    <a:pt x="4862" y="891"/>
                    <a:pt x="4885" y="845"/>
                  </a:cubicBezTo>
                  <a:cubicBezTo>
                    <a:pt x="4931" y="777"/>
                    <a:pt x="4908" y="685"/>
                    <a:pt x="4840" y="663"/>
                  </a:cubicBezTo>
                  <a:cubicBezTo>
                    <a:pt x="3912" y="160"/>
                    <a:pt x="3028" y="1"/>
                    <a:pt x="2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77;p35">
              <a:extLst>
                <a:ext uri="{FF2B5EF4-FFF2-40B4-BE49-F238E27FC236}">
                  <a16:creationId xmlns:a16="http://schemas.microsoft.com/office/drawing/2014/main" id="{A2D987EA-93D6-417A-9256-BEC617737146}"/>
                </a:ext>
              </a:extLst>
            </p:cNvPr>
            <p:cNvSpPr/>
            <p:nvPr/>
          </p:nvSpPr>
          <p:spPr>
            <a:xfrm>
              <a:off x="3621975" y="2960300"/>
              <a:ext cx="29125" cy="25225"/>
            </a:xfrm>
            <a:custGeom>
              <a:avLst/>
              <a:gdLst/>
              <a:ahLst/>
              <a:cxnLst/>
              <a:rect l="l" t="t" r="r" b="b"/>
              <a:pathLst>
                <a:path w="1165" h="1009" extrusionOk="0">
                  <a:moveTo>
                    <a:pt x="858" y="0"/>
                  </a:moveTo>
                  <a:cubicBezTo>
                    <a:pt x="709" y="0"/>
                    <a:pt x="515" y="86"/>
                    <a:pt x="342" y="259"/>
                  </a:cubicBezTo>
                  <a:cubicBezTo>
                    <a:pt x="91" y="510"/>
                    <a:pt x="0" y="830"/>
                    <a:pt x="137" y="944"/>
                  </a:cubicBezTo>
                  <a:cubicBezTo>
                    <a:pt x="181" y="988"/>
                    <a:pt x="241" y="1008"/>
                    <a:pt x="311" y="1008"/>
                  </a:cubicBezTo>
                  <a:cubicBezTo>
                    <a:pt x="460" y="1008"/>
                    <a:pt x="651" y="916"/>
                    <a:pt x="822" y="761"/>
                  </a:cubicBezTo>
                  <a:cubicBezTo>
                    <a:pt x="1073" y="510"/>
                    <a:pt x="1164" y="191"/>
                    <a:pt x="1027" y="54"/>
                  </a:cubicBezTo>
                  <a:cubicBezTo>
                    <a:pt x="984" y="18"/>
                    <a:pt x="926" y="0"/>
                    <a:pt x="8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78;p35">
              <a:extLst>
                <a:ext uri="{FF2B5EF4-FFF2-40B4-BE49-F238E27FC236}">
                  <a16:creationId xmlns:a16="http://schemas.microsoft.com/office/drawing/2014/main" id="{2E35D2CF-4931-4580-9173-1069BFE16535}"/>
                </a:ext>
              </a:extLst>
            </p:cNvPr>
            <p:cNvSpPr/>
            <p:nvPr/>
          </p:nvSpPr>
          <p:spPr>
            <a:xfrm>
              <a:off x="3665900" y="2942925"/>
              <a:ext cx="29125" cy="25450"/>
            </a:xfrm>
            <a:custGeom>
              <a:avLst/>
              <a:gdLst/>
              <a:ahLst/>
              <a:cxnLst/>
              <a:rect l="l" t="t" r="r" b="b"/>
              <a:pathLst>
                <a:path w="1165" h="1018" extrusionOk="0">
                  <a:moveTo>
                    <a:pt x="857" y="0"/>
                  </a:moveTo>
                  <a:cubicBezTo>
                    <a:pt x="708" y="0"/>
                    <a:pt x="515" y="97"/>
                    <a:pt x="343" y="269"/>
                  </a:cubicBezTo>
                  <a:cubicBezTo>
                    <a:pt x="92" y="498"/>
                    <a:pt x="1" y="817"/>
                    <a:pt x="138" y="954"/>
                  </a:cubicBezTo>
                  <a:cubicBezTo>
                    <a:pt x="181" y="997"/>
                    <a:pt x="240" y="1018"/>
                    <a:pt x="308" y="1018"/>
                  </a:cubicBezTo>
                  <a:cubicBezTo>
                    <a:pt x="457" y="1018"/>
                    <a:pt x="650" y="921"/>
                    <a:pt x="822" y="749"/>
                  </a:cubicBezTo>
                  <a:cubicBezTo>
                    <a:pt x="1073" y="498"/>
                    <a:pt x="1165" y="201"/>
                    <a:pt x="1028" y="64"/>
                  </a:cubicBezTo>
                  <a:cubicBezTo>
                    <a:pt x="985" y="21"/>
                    <a:pt x="926" y="0"/>
                    <a:pt x="8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79;p35">
              <a:extLst>
                <a:ext uri="{FF2B5EF4-FFF2-40B4-BE49-F238E27FC236}">
                  <a16:creationId xmlns:a16="http://schemas.microsoft.com/office/drawing/2014/main" id="{4BE2847D-0DD8-4253-B2B0-249BDB9A9287}"/>
                </a:ext>
              </a:extLst>
            </p:cNvPr>
            <p:cNvSpPr/>
            <p:nvPr/>
          </p:nvSpPr>
          <p:spPr>
            <a:xfrm>
              <a:off x="3113525" y="3168525"/>
              <a:ext cx="486775" cy="259325"/>
            </a:xfrm>
            <a:custGeom>
              <a:avLst/>
              <a:gdLst/>
              <a:ahLst/>
              <a:cxnLst/>
              <a:rect l="l" t="t" r="r" b="b"/>
              <a:pathLst>
                <a:path w="19471" h="10373" extrusionOk="0">
                  <a:moveTo>
                    <a:pt x="4154" y="1"/>
                  </a:moveTo>
                  <a:cubicBezTo>
                    <a:pt x="3407" y="1"/>
                    <a:pt x="2637" y="207"/>
                    <a:pt x="1941" y="626"/>
                  </a:cubicBezTo>
                  <a:cubicBezTo>
                    <a:pt x="594" y="1448"/>
                    <a:pt x="1" y="2841"/>
                    <a:pt x="343" y="4347"/>
                  </a:cubicBezTo>
                  <a:cubicBezTo>
                    <a:pt x="1119" y="7588"/>
                    <a:pt x="4018" y="8090"/>
                    <a:pt x="6369" y="8501"/>
                  </a:cubicBezTo>
                  <a:cubicBezTo>
                    <a:pt x="6574" y="8524"/>
                    <a:pt x="6780" y="8570"/>
                    <a:pt x="6985" y="8615"/>
                  </a:cubicBezTo>
                  <a:cubicBezTo>
                    <a:pt x="7693" y="8729"/>
                    <a:pt x="8537" y="9003"/>
                    <a:pt x="9450" y="9300"/>
                  </a:cubicBezTo>
                  <a:cubicBezTo>
                    <a:pt x="11048" y="9802"/>
                    <a:pt x="12829" y="10373"/>
                    <a:pt x="14472" y="10373"/>
                  </a:cubicBezTo>
                  <a:cubicBezTo>
                    <a:pt x="14974" y="10373"/>
                    <a:pt x="15453" y="10327"/>
                    <a:pt x="15910" y="10213"/>
                  </a:cubicBezTo>
                  <a:cubicBezTo>
                    <a:pt x="18375" y="9574"/>
                    <a:pt x="19471" y="7976"/>
                    <a:pt x="19106" y="5534"/>
                  </a:cubicBezTo>
                  <a:lnTo>
                    <a:pt x="19106" y="5534"/>
                  </a:lnTo>
                  <a:lnTo>
                    <a:pt x="18717" y="5580"/>
                  </a:lnTo>
                  <a:cubicBezTo>
                    <a:pt x="19060" y="7839"/>
                    <a:pt x="18078" y="9254"/>
                    <a:pt x="15819" y="9825"/>
                  </a:cubicBezTo>
                  <a:cubicBezTo>
                    <a:pt x="15386" y="9933"/>
                    <a:pt x="14934" y="9980"/>
                    <a:pt x="14470" y="9980"/>
                  </a:cubicBezTo>
                  <a:cubicBezTo>
                    <a:pt x="12876" y="9980"/>
                    <a:pt x="11138" y="9430"/>
                    <a:pt x="9565" y="8935"/>
                  </a:cubicBezTo>
                  <a:cubicBezTo>
                    <a:pt x="8652" y="8638"/>
                    <a:pt x="7784" y="8364"/>
                    <a:pt x="7054" y="8227"/>
                  </a:cubicBezTo>
                  <a:cubicBezTo>
                    <a:pt x="6848" y="8204"/>
                    <a:pt x="6643" y="8159"/>
                    <a:pt x="6415" y="8113"/>
                  </a:cubicBezTo>
                  <a:cubicBezTo>
                    <a:pt x="4086" y="7702"/>
                    <a:pt x="1416" y="7246"/>
                    <a:pt x="708" y="4256"/>
                  </a:cubicBezTo>
                  <a:cubicBezTo>
                    <a:pt x="412" y="2909"/>
                    <a:pt x="937" y="1676"/>
                    <a:pt x="2146" y="946"/>
                  </a:cubicBezTo>
                  <a:cubicBezTo>
                    <a:pt x="2776" y="566"/>
                    <a:pt x="3474" y="377"/>
                    <a:pt x="4149" y="377"/>
                  </a:cubicBezTo>
                  <a:cubicBezTo>
                    <a:pt x="4772" y="377"/>
                    <a:pt x="5375" y="537"/>
                    <a:pt x="5890" y="855"/>
                  </a:cubicBezTo>
                  <a:lnTo>
                    <a:pt x="6346" y="695"/>
                  </a:lnTo>
                  <a:cubicBezTo>
                    <a:pt x="5722" y="235"/>
                    <a:pt x="4951" y="1"/>
                    <a:pt x="41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80;p35">
              <a:extLst>
                <a:ext uri="{FF2B5EF4-FFF2-40B4-BE49-F238E27FC236}">
                  <a16:creationId xmlns:a16="http://schemas.microsoft.com/office/drawing/2014/main" id="{658F7A3B-7465-4EB2-B0FE-104D9269C95F}"/>
                </a:ext>
              </a:extLst>
            </p:cNvPr>
            <p:cNvSpPr/>
            <p:nvPr/>
          </p:nvSpPr>
          <p:spPr>
            <a:xfrm>
              <a:off x="3076450" y="2972900"/>
              <a:ext cx="34250" cy="108025"/>
            </a:xfrm>
            <a:custGeom>
              <a:avLst/>
              <a:gdLst/>
              <a:ahLst/>
              <a:cxnLst/>
              <a:rect l="l" t="t" r="r" b="b"/>
              <a:pathLst>
                <a:path w="1370" h="4321" extrusionOk="0">
                  <a:moveTo>
                    <a:pt x="1198" y="0"/>
                  </a:moveTo>
                  <a:cubicBezTo>
                    <a:pt x="1142" y="0"/>
                    <a:pt x="1092" y="45"/>
                    <a:pt x="1073" y="120"/>
                  </a:cubicBezTo>
                  <a:lnTo>
                    <a:pt x="23" y="4137"/>
                  </a:lnTo>
                  <a:cubicBezTo>
                    <a:pt x="0" y="4229"/>
                    <a:pt x="46" y="4297"/>
                    <a:pt x="114" y="4320"/>
                  </a:cubicBezTo>
                  <a:lnTo>
                    <a:pt x="160" y="4320"/>
                  </a:lnTo>
                  <a:cubicBezTo>
                    <a:pt x="228" y="4320"/>
                    <a:pt x="274" y="4274"/>
                    <a:pt x="297" y="4206"/>
                  </a:cubicBezTo>
                  <a:lnTo>
                    <a:pt x="1347" y="189"/>
                  </a:lnTo>
                  <a:cubicBezTo>
                    <a:pt x="1370" y="97"/>
                    <a:pt x="1324" y="29"/>
                    <a:pt x="1233" y="6"/>
                  </a:cubicBezTo>
                  <a:cubicBezTo>
                    <a:pt x="1221" y="2"/>
                    <a:pt x="1209" y="0"/>
                    <a:pt x="11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81;p35">
              <a:extLst>
                <a:ext uri="{FF2B5EF4-FFF2-40B4-BE49-F238E27FC236}">
                  <a16:creationId xmlns:a16="http://schemas.microsoft.com/office/drawing/2014/main" id="{41BAE5D9-42A5-4EAA-BF5C-6A6522A3F850}"/>
                </a:ext>
              </a:extLst>
            </p:cNvPr>
            <p:cNvSpPr/>
            <p:nvPr/>
          </p:nvSpPr>
          <p:spPr>
            <a:xfrm>
              <a:off x="3022800" y="2712950"/>
              <a:ext cx="113575" cy="246425"/>
            </a:xfrm>
            <a:custGeom>
              <a:avLst/>
              <a:gdLst/>
              <a:ahLst/>
              <a:cxnLst/>
              <a:rect l="l" t="t" r="r" b="b"/>
              <a:pathLst>
                <a:path w="4543" h="9857" extrusionOk="0">
                  <a:moveTo>
                    <a:pt x="172" y="0"/>
                  </a:moveTo>
                  <a:cubicBezTo>
                    <a:pt x="124" y="0"/>
                    <a:pt x="79" y="38"/>
                    <a:pt x="46" y="87"/>
                  </a:cubicBezTo>
                  <a:cubicBezTo>
                    <a:pt x="0" y="156"/>
                    <a:pt x="46" y="224"/>
                    <a:pt x="115" y="270"/>
                  </a:cubicBezTo>
                  <a:cubicBezTo>
                    <a:pt x="4223" y="2415"/>
                    <a:pt x="3356" y="9605"/>
                    <a:pt x="3333" y="9674"/>
                  </a:cubicBezTo>
                  <a:cubicBezTo>
                    <a:pt x="3333" y="9765"/>
                    <a:pt x="3379" y="9833"/>
                    <a:pt x="3470" y="9833"/>
                  </a:cubicBezTo>
                  <a:cubicBezTo>
                    <a:pt x="3470" y="9856"/>
                    <a:pt x="3470" y="9856"/>
                    <a:pt x="3470" y="9856"/>
                  </a:cubicBezTo>
                  <a:cubicBezTo>
                    <a:pt x="3561" y="9856"/>
                    <a:pt x="3607" y="9788"/>
                    <a:pt x="3630" y="9719"/>
                  </a:cubicBezTo>
                  <a:cubicBezTo>
                    <a:pt x="3653" y="9423"/>
                    <a:pt x="4543" y="2256"/>
                    <a:pt x="229" y="19"/>
                  </a:cubicBezTo>
                  <a:cubicBezTo>
                    <a:pt x="210" y="6"/>
                    <a:pt x="191" y="0"/>
                    <a:pt x="1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82;p35">
              <a:extLst>
                <a:ext uri="{FF2B5EF4-FFF2-40B4-BE49-F238E27FC236}">
                  <a16:creationId xmlns:a16="http://schemas.microsoft.com/office/drawing/2014/main" id="{EAF58C6F-2FE9-48AD-870A-DDFA0585F2A2}"/>
                </a:ext>
              </a:extLst>
            </p:cNvPr>
            <p:cNvSpPr/>
            <p:nvPr/>
          </p:nvSpPr>
          <p:spPr>
            <a:xfrm>
              <a:off x="3882900" y="2826200"/>
              <a:ext cx="266350" cy="189675"/>
            </a:xfrm>
            <a:custGeom>
              <a:avLst/>
              <a:gdLst/>
              <a:ahLst/>
              <a:cxnLst/>
              <a:rect l="l" t="t" r="r" b="b"/>
              <a:pathLst>
                <a:path w="10654" h="7587" extrusionOk="0">
                  <a:moveTo>
                    <a:pt x="1273" y="0"/>
                  </a:moveTo>
                  <a:cubicBezTo>
                    <a:pt x="554" y="0"/>
                    <a:pt x="1" y="424"/>
                    <a:pt x="63" y="1149"/>
                  </a:cubicBezTo>
                  <a:cubicBezTo>
                    <a:pt x="200" y="2747"/>
                    <a:pt x="177" y="3729"/>
                    <a:pt x="63" y="6057"/>
                  </a:cubicBezTo>
                  <a:cubicBezTo>
                    <a:pt x="63" y="6057"/>
                    <a:pt x="5221" y="7084"/>
                    <a:pt x="10654" y="7586"/>
                  </a:cubicBezTo>
                  <a:cubicBezTo>
                    <a:pt x="9672" y="5189"/>
                    <a:pt x="4719" y="4413"/>
                    <a:pt x="3806" y="2062"/>
                  </a:cubicBezTo>
                  <a:cubicBezTo>
                    <a:pt x="3245" y="616"/>
                    <a:pt x="2139" y="0"/>
                    <a:pt x="1273" y="0"/>
                  </a:cubicBezTo>
                  <a:close/>
                </a:path>
              </a:pathLst>
            </a:custGeom>
            <a:solidFill>
              <a:srgbClr val="000000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83;p35">
              <a:extLst>
                <a:ext uri="{FF2B5EF4-FFF2-40B4-BE49-F238E27FC236}">
                  <a16:creationId xmlns:a16="http://schemas.microsoft.com/office/drawing/2014/main" id="{2AA81130-A660-461D-9E4A-8E3017DBC050}"/>
                </a:ext>
              </a:extLst>
            </p:cNvPr>
            <p:cNvSpPr/>
            <p:nvPr/>
          </p:nvSpPr>
          <p:spPr>
            <a:xfrm>
              <a:off x="4222275" y="2675525"/>
              <a:ext cx="41675" cy="154300"/>
            </a:xfrm>
            <a:custGeom>
              <a:avLst/>
              <a:gdLst/>
              <a:ahLst/>
              <a:cxnLst/>
              <a:rect l="l" t="t" r="r" b="b"/>
              <a:pathLst>
                <a:path w="1667" h="6172" extrusionOk="0">
                  <a:moveTo>
                    <a:pt x="1501" y="1"/>
                  </a:moveTo>
                  <a:cubicBezTo>
                    <a:pt x="1445" y="1"/>
                    <a:pt x="1387" y="31"/>
                    <a:pt x="1370" y="100"/>
                  </a:cubicBezTo>
                  <a:cubicBezTo>
                    <a:pt x="1301" y="237"/>
                    <a:pt x="0" y="3547"/>
                    <a:pt x="571" y="6058"/>
                  </a:cubicBezTo>
                  <a:cubicBezTo>
                    <a:pt x="594" y="6126"/>
                    <a:pt x="639" y="6172"/>
                    <a:pt x="708" y="6172"/>
                  </a:cubicBezTo>
                  <a:lnTo>
                    <a:pt x="731" y="6172"/>
                  </a:lnTo>
                  <a:cubicBezTo>
                    <a:pt x="822" y="6149"/>
                    <a:pt x="868" y="6081"/>
                    <a:pt x="845" y="5989"/>
                  </a:cubicBezTo>
                  <a:cubicBezTo>
                    <a:pt x="297" y="3570"/>
                    <a:pt x="1621" y="237"/>
                    <a:pt x="1621" y="192"/>
                  </a:cubicBezTo>
                  <a:cubicBezTo>
                    <a:pt x="1667" y="123"/>
                    <a:pt x="1621" y="32"/>
                    <a:pt x="1552" y="9"/>
                  </a:cubicBezTo>
                  <a:cubicBezTo>
                    <a:pt x="1536" y="4"/>
                    <a:pt x="1519" y="1"/>
                    <a:pt x="15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84;p35">
              <a:extLst>
                <a:ext uri="{FF2B5EF4-FFF2-40B4-BE49-F238E27FC236}">
                  <a16:creationId xmlns:a16="http://schemas.microsoft.com/office/drawing/2014/main" id="{71561ACB-FAC2-494A-B730-7AFFED53D6BB}"/>
                </a:ext>
              </a:extLst>
            </p:cNvPr>
            <p:cNvSpPr/>
            <p:nvPr/>
          </p:nvSpPr>
          <p:spPr>
            <a:xfrm>
              <a:off x="4138950" y="2718950"/>
              <a:ext cx="69075" cy="124000"/>
            </a:xfrm>
            <a:custGeom>
              <a:avLst/>
              <a:gdLst/>
              <a:ahLst/>
              <a:cxnLst/>
              <a:rect l="l" t="t" r="r" b="b"/>
              <a:pathLst>
                <a:path w="2763" h="4960" extrusionOk="0">
                  <a:moveTo>
                    <a:pt x="2590" y="1"/>
                  </a:moveTo>
                  <a:cubicBezTo>
                    <a:pt x="2534" y="1"/>
                    <a:pt x="2485" y="42"/>
                    <a:pt x="2466" y="98"/>
                  </a:cubicBezTo>
                  <a:cubicBezTo>
                    <a:pt x="2443" y="121"/>
                    <a:pt x="1690" y="2495"/>
                    <a:pt x="46" y="4732"/>
                  </a:cubicBezTo>
                  <a:cubicBezTo>
                    <a:pt x="1" y="4800"/>
                    <a:pt x="24" y="4891"/>
                    <a:pt x="69" y="4937"/>
                  </a:cubicBezTo>
                  <a:cubicBezTo>
                    <a:pt x="115" y="4960"/>
                    <a:pt x="138" y="4960"/>
                    <a:pt x="161" y="4960"/>
                  </a:cubicBezTo>
                  <a:cubicBezTo>
                    <a:pt x="206" y="4960"/>
                    <a:pt x="252" y="4937"/>
                    <a:pt x="275" y="4891"/>
                  </a:cubicBezTo>
                  <a:cubicBezTo>
                    <a:pt x="1964" y="2632"/>
                    <a:pt x="2717" y="212"/>
                    <a:pt x="2740" y="189"/>
                  </a:cubicBezTo>
                  <a:cubicBezTo>
                    <a:pt x="2763" y="121"/>
                    <a:pt x="2717" y="30"/>
                    <a:pt x="2626" y="7"/>
                  </a:cubicBezTo>
                  <a:cubicBezTo>
                    <a:pt x="2614" y="3"/>
                    <a:pt x="2601" y="1"/>
                    <a:pt x="25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85;p35">
              <a:extLst>
                <a:ext uri="{FF2B5EF4-FFF2-40B4-BE49-F238E27FC236}">
                  <a16:creationId xmlns:a16="http://schemas.microsoft.com/office/drawing/2014/main" id="{FEC2B85F-DCCA-4BC5-A67A-1F8DFF09A3DA}"/>
                </a:ext>
              </a:extLst>
            </p:cNvPr>
            <p:cNvSpPr/>
            <p:nvPr/>
          </p:nvSpPr>
          <p:spPr>
            <a:xfrm>
              <a:off x="4001425" y="2712025"/>
              <a:ext cx="157525" cy="100700"/>
            </a:xfrm>
            <a:custGeom>
              <a:avLst/>
              <a:gdLst/>
              <a:ahLst/>
              <a:cxnLst/>
              <a:rect l="l" t="t" r="r" b="b"/>
              <a:pathLst>
                <a:path w="6301" h="4028" extrusionOk="0">
                  <a:moveTo>
                    <a:pt x="6132" y="1"/>
                  </a:moveTo>
                  <a:cubicBezTo>
                    <a:pt x="6091" y="1"/>
                    <a:pt x="6052" y="18"/>
                    <a:pt x="6027" y="56"/>
                  </a:cubicBezTo>
                  <a:cubicBezTo>
                    <a:pt x="6004" y="78"/>
                    <a:pt x="2900" y="3411"/>
                    <a:pt x="138" y="3730"/>
                  </a:cubicBezTo>
                  <a:cubicBezTo>
                    <a:pt x="47" y="3753"/>
                    <a:pt x="1" y="3822"/>
                    <a:pt x="1" y="3890"/>
                  </a:cubicBezTo>
                  <a:cubicBezTo>
                    <a:pt x="24" y="3959"/>
                    <a:pt x="69" y="4027"/>
                    <a:pt x="161" y="4027"/>
                  </a:cubicBezTo>
                  <a:cubicBezTo>
                    <a:pt x="3037" y="3685"/>
                    <a:pt x="6118" y="375"/>
                    <a:pt x="6232" y="238"/>
                  </a:cubicBezTo>
                  <a:cubicBezTo>
                    <a:pt x="6301" y="193"/>
                    <a:pt x="6278" y="101"/>
                    <a:pt x="6232" y="33"/>
                  </a:cubicBezTo>
                  <a:cubicBezTo>
                    <a:pt x="6201" y="12"/>
                    <a:pt x="6166" y="1"/>
                    <a:pt x="61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86;p35">
              <a:extLst>
                <a:ext uri="{FF2B5EF4-FFF2-40B4-BE49-F238E27FC236}">
                  <a16:creationId xmlns:a16="http://schemas.microsoft.com/office/drawing/2014/main" id="{1FADB8E4-24F5-4700-AA28-FA95BDD5DCD9}"/>
                </a:ext>
              </a:extLst>
            </p:cNvPr>
            <p:cNvSpPr/>
            <p:nvPr/>
          </p:nvSpPr>
          <p:spPr>
            <a:xfrm>
              <a:off x="3426800" y="3124825"/>
              <a:ext cx="95900" cy="155250"/>
            </a:xfrm>
            <a:custGeom>
              <a:avLst/>
              <a:gdLst/>
              <a:ahLst/>
              <a:cxnLst/>
              <a:rect l="l" t="t" r="r" b="b"/>
              <a:pathLst>
                <a:path w="3836" h="6210" extrusionOk="0">
                  <a:moveTo>
                    <a:pt x="1119" y="1"/>
                  </a:moveTo>
                  <a:lnTo>
                    <a:pt x="1" y="366"/>
                  </a:lnTo>
                  <a:cubicBezTo>
                    <a:pt x="1393" y="1484"/>
                    <a:pt x="2443" y="3630"/>
                    <a:pt x="2763" y="6209"/>
                  </a:cubicBezTo>
                  <a:cubicBezTo>
                    <a:pt x="3151" y="5890"/>
                    <a:pt x="3516" y="5547"/>
                    <a:pt x="3835" y="5159"/>
                  </a:cubicBezTo>
                  <a:cubicBezTo>
                    <a:pt x="3835" y="5159"/>
                    <a:pt x="3562" y="1553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87;p35">
              <a:extLst>
                <a:ext uri="{FF2B5EF4-FFF2-40B4-BE49-F238E27FC236}">
                  <a16:creationId xmlns:a16="http://schemas.microsoft.com/office/drawing/2014/main" id="{7531B508-52B2-470B-871C-0140617AD4DD}"/>
                </a:ext>
              </a:extLst>
            </p:cNvPr>
            <p:cNvSpPr/>
            <p:nvPr/>
          </p:nvSpPr>
          <p:spPr>
            <a:xfrm>
              <a:off x="4296450" y="2206675"/>
              <a:ext cx="166650" cy="57750"/>
            </a:xfrm>
            <a:custGeom>
              <a:avLst/>
              <a:gdLst/>
              <a:ahLst/>
              <a:cxnLst/>
              <a:rect l="l" t="t" r="r" b="b"/>
              <a:pathLst>
                <a:path w="6666" h="2310" extrusionOk="0">
                  <a:moveTo>
                    <a:pt x="6300" y="1"/>
                  </a:moveTo>
                  <a:cubicBezTo>
                    <a:pt x="4213" y="847"/>
                    <a:pt x="2824" y="1115"/>
                    <a:pt x="1903" y="1115"/>
                  </a:cubicBezTo>
                  <a:cubicBezTo>
                    <a:pt x="316" y="1115"/>
                    <a:pt x="115" y="320"/>
                    <a:pt x="115" y="320"/>
                  </a:cubicBezTo>
                  <a:lnTo>
                    <a:pt x="1" y="1758"/>
                  </a:lnTo>
                  <a:cubicBezTo>
                    <a:pt x="710" y="2122"/>
                    <a:pt x="1616" y="2310"/>
                    <a:pt x="2589" y="2310"/>
                  </a:cubicBezTo>
                  <a:cubicBezTo>
                    <a:pt x="3934" y="2310"/>
                    <a:pt x="5407" y="1952"/>
                    <a:pt x="6666" y="1211"/>
                  </a:cubicBezTo>
                  <a:cubicBezTo>
                    <a:pt x="6437" y="480"/>
                    <a:pt x="6300" y="1"/>
                    <a:pt x="6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988;p35">
              <a:extLst>
                <a:ext uri="{FF2B5EF4-FFF2-40B4-BE49-F238E27FC236}">
                  <a16:creationId xmlns:a16="http://schemas.microsoft.com/office/drawing/2014/main" id="{2B606C25-647B-4B02-8918-8FBEBD0BF3AB}"/>
                </a:ext>
              </a:extLst>
            </p:cNvPr>
            <p:cNvSpPr/>
            <p:nvPr/>
          </p:nvSpPr>
          <p:spPr>
            <a:xfrm>
              <a:off x="3170600" y="2587300"/>
              <a:ext cx="366925" cy="152525"/>
            </a:xfrm>
            <a:custGeom>
              <a:avLst/>
              <a:gdLst/>
              <a:ahLst/>
              <a:cxnLst/>
              <a:rect l="l" t="t" r="r" b="b"/>
              <a:pathLst>
                <a:path w="14677" h="6101" extrusionOk="0">
                  <a:moveTo>
                    <a:pt x="14677" y="0"/>
                  </a:moveTo>
                  <a:lnTo>
                    <a:pt x="13467" y="46"/>
                  </a:lnTo>
                  <a:lnTo>
                    <a:pt x="1142" y="2397"/>
                  </a:lnTo>
                  <a:lnTo>
                    <a:pt x="0" y="2762"/>
                  </a:lnTo>
                  <a:cubicBezTo>
                    <a:pt x="1538" y="5102"/>
                    <a:pt x="3893" y="6100"/>
                    <a:pt x="6723" y="6100"/>
                  </a:cubicBezTo>
                  <a:cubicBezTo>
                    <a:pt x="7674" y="6100"/>
                    <a:pt x="8679" y="5988"/>
                    <a:pt x="9724" y="5775"/>
                  </a:cubicBezTo>
                  <a:cubicBezTo>
                    <a:pt x="13581" y="4976"/>
                    <a:pt x="14494" y="1438"/>
                    <a:pt x="14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989;p35">
              <a:extLst>
                <a:ext uri="{FF2B5EF4-FFF2-40B4-BE49-F238E27FC236}">
                  <a16:creationId xmlns:a16="http://schemas.microsoft.com/office/drawing/2014/main" id="{1EF7DFC6-6AB9-4019-8822-014A2BF495CE}"/>
                </a:ext>
              </a:extLst>
            </p:cNvPr>
            <p:cNvSpPr/>
            <p:nvPr/>
          </p:nvSpPr>
          <p:spPr>
            <a:xfrm>
              <a:off x="3133500" y="2127425"/>
              <a:ext cx="329275" cy="376575"/>
            </a:xfrm>
            <a:custGeom>
              <a:avLst/>
              <a:gdLst/>
              <a:ahLst/>
              <a:cxnLst/>
              <a:rect l="l" t="t" r="r" b="b"/>
              <a:pathLst>
                <a:path w="13171" h="15063" extrusionOk="0">
                  <a:moveTo>
                    <a:pt x="10518" y="1"/>
                  </a:moveTo>
                  <a:cubicBezTo>
                    <a:pt x="9522" y="1"/>
                    <a:pt x="8828" y="618"/>
                    <a:pt x="8537" y="1162"/>
                  </a:cubicBezTo>
                  <a:cubicBezTo>
                    <a:pt x="8362" y="1140"/>
                    <a:pt x="8194" y="1130"/>
                    <a:pt x="8032" y="1130"/>
                  </a:cubicBezTo>
                  <a:cubicBezTo>
                    <a:pt x="6682" y="1130"/>
                    <a:pt x="5828" y="1865"/>
                    <a:pt x="5502" y="2783"/>
                  </a:cubicBezTo>
                  <a:cubicBezTo>
                    <a:pt x="5427" y="2773"/>
                    <a:pt x="5352" y="2769"/>
                    <a:pt x="5279" y="2769"/>
                  </a:cubicBezTo>
                  <a:cubicBezTo>
                    <a:pt x="4098" y="2769"/>
                    <a:pt x="3122" y="3928"/>
                    <a:pt x="3036" y="4723"/>
                  </a:cubicBezTo>
                  <a:cubicBezTo>
                    <a:pt x="2215" y="5065"/>
                    <a:pt x="1598" y="6526"/>
                    <a:pt x="1598" y="6526"/>
                  </a:cubicBezTo>
                  <a:cubicBezTo>
                    <a:pt x="1598" y="6526"/>
                    <a:pt x="92" y="6640"/>
                    <a:pt x="46" y="9128"/>
                  </a:cubicBezTo>
                  <a:cubicBezTo>
                    <a:pt x="1" y="11593"/>
                    <a:pt x="1461" y="13465"/>
                    <a:pt x="4223" y="15063"/>
                  </a:cubicBezTo>
                  <a:lnTo>
                    <a:pt x="11048" y="6184"/>
                  </a:lnTo>
                  <a:cubicBezTo>
                    <a:pt x="11048" y="6184"/>
                    <a:pt x="12349" y="5704"/>
                    <a:pt x="11938" y="3993"/>
                  </a:cubicBezTo>
                  <a:cubicBezTo>
                    <a:pt x="13171" y="3216"/>
                    <a:pt x="12806" y="592"/>
                    <a:pt x="11345" y="135"/>
                  </a:cubicBezTo>
                  <a:cubicBezTo>
                    <a:pt x="11050" y="42"/>
                    <a:pt x="10774" y="1"/>
                    <a:pt x="10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990;p35">
              <a:extLst>
                <a:ext uri="{FF2B5EF4-FFF2-40B4-BE49-F238E27FC236}">
                  <a16:creationId xmlns:a16="http://schemas.microsoft.com/office/drawing/2014/main" id="{8A1757AA-9AD0-4802-8AAA-C68A09360C10}"/>
                </a:ext>
              </a:extLst>
            </p:cNvPr>
            <p:cNvSpPr/>
            <p:nvPr/>
          </p:nvSpPr>
          <p:spPr>
            <a:xfrm>
              <a:off x="3199125" y="2257475"/>
              <a:ext cx="311600" cy="451350"/>
            </a:xfrm>
            <a:custGeom>
              <a:avLst/>
              <a:gdLst/>
              <a:ahLst/>
              <a:cxnLst/>
              <a:rect l="l" t="t" r="r" b="b"/>
              <a:pathLst>
                <a:path w="12464" h="18054" extrusionOk="0">
                  <a:moveTo>
                    <a:pt x="8332" y="0"/>
                  </a:moveTo>
                  <a:cubicBezTo>
                    <a:pt x="8332" y="0"/>
                    <a:pt x="7959" y="730"/>
                    <a:pt x="7278" y="730"/>
                  </a:cubicBezTo>
                  <a:cubicBezTo>
                    <a:pt x="7133" y="730"/>
                    <a:pt x="6975" y="697"/>
                    <a:pt x="6802" y="617"/>
                  </a:cubicBezTo>
                  <a:cubicBezTo>
                    <a:pt x="6642" y="1027"/>
                    <a:pt x="5785" y="1618"/>
                    <a:pt x="4994" y="1618"/>
                  </a:cubicBezTo>
                  <a:cubicBezTo>
                    <a:pt x="4772" y="1618"/>
                    <a:pt x="4555" y="1571"/>
                    <a:pt x="4360" y="1461"/>
                  </a:cubicBezTo>
                  <a:cubicBezTo>
                    <a:pt x="4168" y="1985"/>
                    <a:pt x="3496" y="2415"/>
                    <a:pt x="2659" y="2415"/>
                  </a:cubicBezTo>
                  <a:cubicBezTo>
                    <a:pt x="2402" y="2415"/>
                    <a:pt x="2129" y="2374"/>
                    <a:pt x="1849" y="2283"/>
                  </a:cubicBezTo>
                  <a:lnTo>
                    <a:pt x="1849" y="2283"/>
                  </a:lnTo>
                  <a:cubicBezTo>
                    <a:pt x="2055" y="4177"/>
                    <a:pt x="822" y="5159"/>
                    <a:pt x="822" y="5159"/>
                  </a:cubicBezTo>
                  <a:lnTo>
                    <a:pt x="2237" y="13787"/>
                  </a:lnTo>
                  <a:cubicBezTo>
                    <a:pt x="2352" y="14426"/>
                    <a:pt x="1963" y="15042"/>
                    <a:pt x="1347" y="15202"/>
                  </a:cubicBezTo>
                  <a:lnTo>
                    <a:pt x="1" y="15590"/>
                  </a:lnTo>
                  <a:cubicBezTo>
                    <a:pt x="527" y="16155"/>
                    <a:pt x="2220" y="18054"/>
                    <a:pt x="5563" y="18054"/>
                  </a:cubicBezTo>
                  <a:cubicBezTo>
                    <a:pt x="6133" y="18054"/>
                    <a:pt x="6751" y="17999"/>
                    <a:pt x="7419" y="17872"/>
                  </a:cubicBezTo>
                  <a:cubicBezTo>
                    <a:pt x="12029" y="17005"/>
                    <a:pt x="12326" y="13239"/>
                    <a:pt x="12326" y="13239"/>
                  </a:cubicBezTo>
                  <a:lnTo>
                    <a:pt x="9678" y="13239"/>
                  </a:lnTo>
                  <a:lnTo>
                    <a:pt x="9222" y="10546"/>
                  </a:lnTo>
                  <a:cubicBezTo>
                    <a:pt x="12463" y="9473"/>
                    <a:pt x="10546" y="5090"/>
                    <a:pt x="9724" y="4086"/>
                  </a:cubicBezTo>
                  <a:lnTo>
                    <a:pt x="83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991;p35">
              <a:extLst>
                <a:ext uri="{FF2B5EF4-FFF2-40B4-BE49-F238E27FC236}">
                  <a16:creationId xmlns:a16="http://schemas.microsoft.com/office/drawing/2014/main" id="{93FD6893-4C9A-4E48-ACD7-1EC4F4F7930F}"/>
                </a:ext>
              </a:extLst>
            </p:cNvPr>
            <p:cNvSpPr/>
            <p:nvPr/>
          </p:nvSpPr>
          <p:spPr>
            <a:xfrm>
              <a:off x="3282700" y="2512325"/>
              <a:ext cx="165250" cy="110950"/>
            </a:xfrm>
            <a:custGeom>
              <a:avLst/>
              <a:gdLst/>
              <a:ahLst/>
              <a:cxnLst/>
              <a:rect l="l" t="t" r="r" b="b"/>
              <a:pathLst>
                <a:path w="6610" h="4438" extrusionOk="0">
                  <a:moveTo>
                    <a:pt x="587" y="0"/>
                  </a:moveTo>
                  <a:cubicBezTo>
                    <a:pt x="262" y="0"/>
                    <a:pt x="1" y="336"/>
                    <a:pt x="150" y="671"/>
                  </a:cubicBezTo>
                  <a:cubicBezTo>
                    <a:pt x="743" y="2063"/>
                    <a:pt x="2341" y="4186"/>
                    <a:pt x="6609" y="4437"/>
                  </a:cubicBezTo>
                  <a:lnTo>
                    <a:pt x="5879" y="352"/>
                  </a:lnTo>
                  <a:cubicBezTo>
                    <a:pt x="5282" y="628"/>
                    <a:pt x="4604" y="741"/>
                    <a:pt x="3918" y="741"/>
                  </a:cubicBezTo>
                  <a:cubicBezTo>
                    <a:pt x="2793" y="741"/>
                    <a:pt x="1648" y="438"/>
                    <a:pt x="812" y="55"/>
                  </a:cubicBezTo>
                  <a:cubicBezTo>
                    <a:pt x="736" y="17"/>
                    <a:pt x="660" y="0"/>
                    <a:pt x="587" y="0"/>
                  </a:cubicBezTo>
                  <a:close/>
                </a:path>
              </a:pathLst>
            </a:custGeom>
            <a:solidFill>
              <a:srgbClr val="000000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992;p35">
              <a:extLst>
                <a:ext uri="{FF2B5EF4-FFF2-40B4-BE49-F238E27FC236}">
                  <a16:creationId xmlns:a16="http://schemas.microsoft.com/office/drawing/2014/main" id="{B1D4EF7E-6BEA-4D22-8712-035E4F495136}"/>
                </a:ext>
              </a:extLst>
            </p:cNvPr>
            <p:cNvSpPr/>
            <p:nvPr/>
          </p:nvSpPr>
          <p:spPr>
            <a:xfrm>
              <a:off x="3292150" y="2655200"/>
              <a:ext cx="86175" cy="26275"/>
            </a:xfrm>
            <a:custGeom>
              <a:avLst/>
              <a:gdLst/>
              <a:ahLst/>
              <a:cxnLst/>
              <a:rect l="l" t="t" r="r" b="b"/>
              <a:pathLst>
                <a:path w="3447" h="1051" extrusionOk="0">
                  <a:moveTo>
                    <a:pt x="46" y="0"/>
                  </a:moveTo>
                  <a:lnTo>
                    <a:pt x="0" y="183"/>
                  </a:lnTo>
                  <a:lnTo>
                    <a:pt x="3401" y="1050"/>
                  </a:lnTo>
                  <a:lnTo>
                    <a:pt x="3447" y="868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993;p35">
              <a:extLst>
                <a:ext uri="{FF2B5EF4-FFF2-40B4-BE49-F238E27FC236}">
                  <a16:creationId xmlns:a16="http://schemas.microsoft.com/office/drawing/2014/main" id="{E63DB496-D28A-4427-9802-CE397271EA49}"/>
                </a:ext>
              </a:extLst>
            </p:cNvPr>
            <p:cNvSpPr/>
            <p:nvPr/>
          </p:nvSpPr>
          <p:spPr>
            <a:xfrm>
              <a:off x="3183725" y="2375025"/>
              <a:ext cx="103300" cy="77625"/>
            </a:xfrm>
            <a:custGeom>
              <a:avLst/>
              <a:gdLst/>
              <a:ahLst/>
              <a:cxnLst/>
              <a:rect l="l" t="t" r="r" b="b"/>
              <a:pathLst>
                <a:path w="4132" h="3105" extrusionOk="0">
                  <a:moveTo>
                    <a:pt x="3470" y="0"/>
                  </a:moveTo>
                  <a:lnTo>
                    <a:pt x="0" y="1233"/>
                  </a:lnTo>
                  <a:lnTo>
                    <a:pt x="685" y="3104"/>
                  </a:lnTo>
                  <a:lnTo>
                    <a:pt x="4132" y="1872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994;p35">
              <a:extLst>
                <a:ext uri="{FF2B5EF4-FFF2-40B4-BE49-F238E27FC236}">
                  <a16:creationId xmlns:a16="http://schemas.microsoft.com/office/drawing/2014/main" id="{BF93F2CB-A4C9-43DD-8B99-820D6DED0D94}"/>
                </a:ext>
              </a:extLst>
            </p:cNvPr>
            <p:cNvSpPr/>
            <p:nvPr/>
          </p:nvSpPr>
          <p:spPr>
            <a:xfrm>
              <a:off x="3251625" y="2319675"/>
              <a:ext cx="122150" cy="119675"/>
            </a:xfrm>
            <a:custGeom>
              <a:avLst/>
              <a:gdLst/>
              <a:ahLst/>
              <a:cxnLst/>
              <a:rect l="l" t="t" r="r" b="b"/>
              <a:pathLst>
                <a:path w="4886" h="4787" extrusionOk="0">
                  <a:moveTo>
                    <a:pt x="3424" y="0"/>
                  </a:moveTo>
                  <a:lnTo>
                    <a:pt x="2078" y="480"/>
                  </a:lnTo>
                  <a:cubicBezTo>
                    <a:pt x="1553" y="662"/>
                    <a:pt x="1096" y="982"/>
                    <a:pt x="731" y="1415"/>
                  </a:cubicBezTo>
                  <a:lnTo>
                    <a:pt x="388" y="1803"/>
                  </a:lnTo>
                  <a:cubicBezTo>
                    <a:pt x="92" y="2146"/>
                    <a:pt x="0" y="2625"/>
                    <a:pt x="160" y="3059"/>
                  </a:cubicBezTo>
                  <a:lnTo>
                    <a:pt x="434" y="3812"/>
                  </a:lnTo>
                  <a:cubicBezTo>
                    <a:pt x="594" y="4246"/>
                    <a:pt x="959" y="4565"/>
                    <a:pt x="1416" y="4657"/>
                  </a:cubicBezTo>
                  <a:lnTo>
                    <a:pt x="1895" y="4725"/>
                  </a:lnTo>
                  <a:cubicBezTo>
                    <a:pt x="2091" y="4766"/>
                    <a:pt x="2289" y="4786"/>
                    <a:pt x="2489" y="4786"/>
                  </a:cubicBezTo>
                  <a:cubicBezTo>
                    <a:pt x="2847" y="4786"/>
                    <a:pt x="3209" y="4720"/>
                    <a:pt x="3561" y="4588"/>
                  </a:cubicBezTo>
                  <a:lnTo>
                    <a:pt x="4885" y="410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995;p35">
              <a:extLst>
                <a:ext uri="{FF2B5EF4-FFF2-40B4-BE49-F238E27FC236}">
                  <a16:creationId xmlns:a16="http://schemas.microsoft.com/office/drawing/2014/main" id="{4FF1608B-4A4B-48B5-B0D3-51E23B31E16E}"/>
                </a:ext>
              </a:extLst>
            </p:cNvPr>
            <p:cNvSpPr/>
            <p:nvPr/>
          </p:nvSpPr>
          <p:spPr>
            <a:xfrm>
              <a:off x="3295000" y="2273750"/>
              <a:ext cx="233975" cy="154625"/>
            </a:xfrm>
            <a:custGeom>
              <a:avLst/>
              <a:gdLst/>
              <a:ahLst/>
              <a:cxnLst/>
              <a:rect l="l" t="t" r="r" b="b"/>
              <a:pathLst>
                <a:path w="9359" h="6185" extrusionOk="0">
                  <a:moveTo>
                    <a:pt x="7164" y="0"/>
                  </a:moveTo>
                  <a:cubicBezTo>
                    <a:pt x="6976" y="0"/>
                    <a:pt x="6785" y="33"/>
                    <a:pt x="6597" y="102"/>
                  </a:cubicBezTo>
                  <a:lnTo>
                    <a:pt x="1324" y="1974"/>
                  </a:lnTo>
                  <a:cubicBezTo>
                    <a:pt x="457" y="2271"/>
                    <a:pt x="0" y="3230"/>
                    <a:pt x="320" y="4074"/>
                  </a:cubicBezTo>
                  <a:lnTo>
                    <a:pt x="662" y="5078"/>
                  </a:lnTo>
                  <a:cubicBezTo>
                    <a:pt x="912" y="5758"/>
                    <a:pt x="1540" y="6185"/>
                    <a:pt x="2218" y="6185"/>
                  </a:cubicBezTo>
                  <a:cubicBezTo>
                    <a:pt x="2405" y="6185"/>
                    <a:pt x="2597" y="6152"/>
                    <a:pt x="2785" y="6083"/>
                  </a:cubicBezTo>
                  <a:lnTo>
                    <a:pt x="8058" y="4211"/>
                  </a:lnTo>
                  <a:cubicBezTo>
                    <a:pt x="8925" y="3914"/>
                    <a:pt x="9359" y="2956"/>
                    <a:pt x="9062" y="2111"/>
                  </a:cubicBezTo>
                  <a:lnTo>
                    <a:pt x="8697" y="1107"/>
                  </a:lnTo>
                  <a:cubicBezTo>
                    <a:pt x="8464" y="428"/>
                    <a:pt x="7840" y="0"/>
                    <a:pt x="71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996;p35">
              <a:extLst>
                <a:ext uri="{FF2B5EF4-FFF2-40B4-BE49-F238E27FC236}">
                  <a16:creationId xmlns:a16="http://schemas.microsoft.com/office/drawing/2014/main" id="{4FCE896A-18EC-463A-A677-1E8F9840DA23}"/>
                </a:ext>
              </a:extLst>
            </p:cNvPr>
            <p:cNvSpPr/>
            <p:nvPr/>
          </p:nvSpPr>
          <p:spPr>
            <a:xfrm>
              <a:off x="3302975" y="2370675"/>
              <a:ext cx="30275" cy="28900"/>
            </a:xfrm>
            <a:custGeom>
              <a:avLst/>
              <a:gdLst/>
              <a:ahLst/>
              <a:cxnLst/>
              <a:rect l="l" t="t" r="r" b="b"/>
              <a:pathLst>
                <a:path w="1211" h="1156" extrusionOk="0">
                  <a:moveTo>
                    <a:pt x="783" y="0"/>
                  </a:moveTo>
                  <a:cubicBezTo>
                    <a:pt x="758" y="0"/>
                    <a:pt x="733" y="5"/>
                    <a:pt x="708" y="14"/>
                  </a:cubicBezTo>
                  <a:lnTo>
                    <a:pt x="1" y="266"/>
                  </a:lnTo>
                  <a:lnTo>
                    <a:pt x="343" y="1156"/>
                  </a:lnTo>
                  <a:lnTo>
                    <a:pt x="1028" y="905"/>
                  </a:lnTo>
                  <a:cubicBezTo>
                    <a:pt x="1142" y="882"/>
                    <a:pt x="1210" y="745"/>
                    <a:pt x="1165" y="631"/>
                  </a:cubicBezTo>
                  <a:lnTo>
                    <a:pt x="1005" y="151"/>
                  </a:lnTo>
                  <a:cubicBezTo>
                    <a:pt x="969" y="62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997;p35">
              <a:extLst>
                <a:ext uri="{FF2B5EF4-FFF2-40B4-BE49-F238E27FC236}">
                  <a16:creationId xmlns:a16="http://schemas.microsoft.com/office/drawing/2014/main" id="{6CC36877-9268-4628-AD89-0D08470968BB}"/>
                </a:ext>
              </a:extLst>
            </p:cNvPr>
            <p:cNvSpPr/>
            <p:nvPr/>
          </p:nvSpPr>
          <p:spPr>
            <a:xfrm>
              <a:off x="3491300" y="2302550"/>
              <a:ext cx="29675" cy="28900"/>
            </a:xfrm>
            <a:custGeom>
              <a:avLst/>
              <a:gdLst/>
              <a:ahLst/>
              <a:cxnLst/>
              <a:rect l="l" t="t" r="r" b="b"/>
              <a:pathLst>
                <a:path w="1187" h="1156" extrusionOk="0">
                  <a:moveTo>
                    <a:pt x="867" y="0"/>
                  </a:moveTo>
                  <a:lnTo>
                    <a:pt x="183" y="252"/>
                  </a:lnTo>
                  <a:cubicBezTo>
                    <a:pt x="69" y="274"/>
                    <a:pt x="0" y="411"/>
                    <a:pt x="46" y="525"/>
                  </a:cubicBezTo>
                  <a:lnTo>
                    <a:pt x="206" y="1005"/>
                  </a:lnTo>
                  <a:cubicBezTo>
                    <a:pt x="241" y="1094"/>
                    <a:pt x="334" y="1156"/>
                    <a:pt x="427" y="1156"/>
                  </a:cubicBezTo>
                  <a:cubicBezTo>
                    <a:pt x="452" y="1156"/>
                    <a:pt x="478" y="1151"/>
                    <a:pt x="502" y="1142"/>
                  </a:cubicBezTo>
                  <a:lnTo>
                    <a:pt x="1187" y="913"/>
                  </a:lnTo>
                  <a:lnTo>
                    <a:pt x="8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998;p35">
              <a:extLst>
                <a:ext uri="{FF2B5EF4-FFF2-40B4-BE49-F238E27FC236}">
                  <a16:creationId xmlns:a16="http://schemas.microsoft.com/office/drawing/2014/main" id="{1068013B-CE9F-4CDC-B424-71A1D2924176}"/>
                </a:ext>
              </a:extLst>
            </p:cNvPr>
            <p:cNvSpPr/>
            <p:nvPr/>
          </p:nvSpPr>
          <p:spPr>
            <a:xfrm>
              <a:off x="3158600" y="2366875"/>
              <a:ext cx="93625" cy="122225"/>
            </a:xfrm>
            <a:custGeom>
              <a:avLst/>
              <a:gdLst/>
              <a:ahLst/>
              <a:cxnLst/>
              <a:rect l="l" t="t" r="r" b="b"/>
              <a:pathLst>
                <a:path w="3745" h="4889" extrusionOk="0">
                  <a:moveTo>
                    <a:pt x="1529" y="0"/>
                  </a:moveTo>
                  <a:cubicBezTo>
                    <a:pt x="1459" y="0"/>
                    <a:pt x="1391" y="10"/>
                    <a:pt x="1325" y="30"/>
                  </a:cubicBezTo>
                  <a:cubicBezTo>
                    <a:pt x="709" y="235"/>
                    <a:pt x="138" y="828"/>
                    <a:pt x="1" y="1057"/>
                  </a:cubicBezTo>
                  <a:lnTo>
                    <a:pt x="594" y="2883"/>
                  </a:lnTo>
                  <a:lnTo>
                    <a:pt x="1188" y="4732"/>
                  </a:lnTo>
                  <a:cubicBezTo>
                    <a:pt x="1336" y="4805"/>
                    <a:pt x="1723" y="4889"/>
                    <a:pt x="2145" y="4889"/>
                  </a:cubicBezTo>
                  <a:cubicBezTo>
                    <a:pt x="2375" y="4889"/>
                    <a:pt x="2614" y="4864"/>
                    <a:pt x="2831" y="4800"/>
                  </a:cubicBezTo>
                  <a:cubicBezTo>
                    <a:pt x="3539" y="4572"/>
                    <a:pt x="3744" y="3339"/>
                    <a:pt x="3333" y="2015"/>
                  </a:cubicBezTo>
                  <a:cubicBezTo>
                    <a:pt x="2962" y="840"/>
                    <a:pt x="2181" y="0"/>
                    <a:pt x="1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999;p35">
              <a:extLst>
                <a:ext uri="{FF2B5EF4-FFF2-40B4-BE49-F238E27FC236}">
                  <a16:creationId xmlns:a16="http://schemas.microsoft.com/office/drawing/2014/main" id="{A257E6CA-3093-4498-A32B-2DF0596191F1}"/>
                </a:ext>
              </a:extLst>
            </p:cNvPr>
            <p:cNvSpPr/>
            <p:nvPr/>
          </p:nvSpPr>
          <p:spPr>
            <a:xfrm>
              <a:off x="3146050" y="2383675"/>
              <a:ext cx="80500" cy="102950"/>
            </a:xfrm>
            <a:custGeom>
              <a:avLst/>
              <a:gdLst/>
              <a:ahLst/>
              <a:cxnLst/>
              <a:rect l="l" t="t" r="r" b="b"/>
              <a:pathLst>
                <a:path w="3220" h="4118" extrusionOk="0">
                  <a:moveTo>
                    <a:pt x="1227" y="0"/>
                  </a:moveTo>
                  <a:cubicBezTo>
                    <a:pt x="1136" y="0"/>
                    <a:pt x="1047" y="14"/>
                    <a:pt x="959" y="42"/>
                  </a:cubicBezTo>
                  <a:cubicBezTo>
                    <a:pt x="275" y="248"/>
                    <a:pt x="1" y="1343"/>
                    <a:pt x="343" y="2462"/>
                  </a:cubicBezTo>
                  <a:cubicBezTo>
                    <a:pt x="666" y="3450"/>
                    <a:pt x="1363" y="4118"/>
                    <a:pt x="2009" y="4118"/>
                  </a:cubicBezTo>
                  <a:cubicBezTo>
                    <a:pt x="2094" y="4118"/>
                    <a:pt x="2178" y="4106"/>
                    <a:pt x="2260" y="4082"/>
                  </a:cubicBezTo>
                  <a:cubicBezTo>
                    <a:pt x="2945" y="3854"/>
                    <a:pt x="3219" y="2758"/>
                    <a:pt x="2877" y="1663"/>
                  </a:cubicBezTo>
                  <a:cubicBezTo>
                    <a:pt x="2557" y="683"/>
                    <a:pt x="1868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000;p35">
              <a:extLst>
                <a:ext uri="{FF2B5EF4-FFF2-40B4-BE49-F238E27FC236}">
                  <a16:creationId xmlns:a16="http://schemas.microsoft.com/office/drawing/2014/main" id="{9137A09A-2A29-4282-AFC6-03BF9EAD0769}"/>
                </a:ext>
              </a:extLst>
            </p:cNvPr>
            <p:cNvSpPr/>
            <p:nvPr/>
          </p:nvSpPr>
          <p:spPr>
            <a:xfrm>
              <a:off x="3160900" y="2232900"/>
              <a:ext cx="53375" cy="150700"/>
            </a:xfrm>
            <a:custGeom>
              <a:avLst/>
              <a:gdLst/>
              <a:ahLst/>
              <a:cxnLst/>
              <a:rect l="l" t="t" r="r" b="b"/>
              <a:pathLst>
                <a:path w="2135" h="6028" extrusionOk="0">
                  <a:moveTo>
                    <a:pt x="2019" y="1"/>
                  </a:moveTo>
                  <a:cubicBezTo>
                    <a:pt x="1999" y="1"/>
                    <a:pt x="1980" y="8"/>
                    <a:pt x="1963" y="25"/>
                  </a:cubicBezTo>
                  <a:lnTo>
                    <a:pt x="936" y="1052"/>
                  </a:lnTo>
                  <a:cubicBezTo>
                    <a:pt x="868" y="1120"/>
                    <a:pt x="799" y="1189"/>
                    <a:pt x="776" y="1280"/>
                  </a:cubicBezTo>
                  <a:cubicBezTo>
                    <a:pt x="594" y="1782"/>
                    <a:pt x="0" y="3722"/>
                    <a:pt x="822" y="6028"/>
                  </a:cubicBezTo>
                  <a:lnTo>
                    <a:pt x="1963" y="5959"/>
                  </a:lnTo>
                  <a:cubicBezTo>
                    <a:pt x="868" y="3403"/>
                    <a:pt x="1644" y="1097"/>
                    <a:pt x="2100" y="139"/>
                  </a:cubicBezTo>
                  <a:cubicBezTo>
                    <a:pt x="2135" y="70"/>
                    <a:pt x="2078" y="1"/>
                    <a:pt x="2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001;p35">
              <a:extLst>
                <a:ext uri="{FF2B5EF4-FFF2-40B4-BE49-F238E27FC236}">
                  <a16:creationId xmlns:a16="http://schemas.microsoft.com/office/drawing/2014/main" id="{2C3236D6-FBCE-481F-95F1-37021F62D801}"/>
                </a:ext>
              </a:extLst>
            </p:cNvPr>
            <p:cNvSpPr/>
            <p:nvPr/>
          </p:nvSpPr>
          <p:spPr>
            <a:xfrm>
              <a:off x="2529775" y="2185575"/>
              <a:ext cx="484500" cy="484475"/>
            </a:xfrm>
            <a:custGeom>
              <a:avLst/>
              <a:gdLst/>
              <a:ahLst/>
              <a:cxnLst/>
              <a:rect l="l" t="t" r="r" b="b"/>
              <a:pathLst>
                <a:path w="19380" h="19379" extrusionOk="0">
                  <a:moveTo>
                    <a:pt x="9678" y="0"/>
                  </a:moveTo>
                  <a:cubicBezTo>
                    <a:pt x="4337" y="0"/>
                    <a:pt x="0" y="4360"/>
                    <a:pt x="0" y="9701"/>
                  </a:cubicBezTo>
                  <a:cubicBezTo>
                    <a:pt x="0" y="15042"/>
                    <a:pt x="4337" y="19379"/>
                    <a:pt x="9678" y="19379"/>
                  </a:cubicBezTo>
                  <a:cubicBezTo>
                    <a:pt x="15042" y="19379"/>
                    <a:pt x="19379" y="15042"/>
                    <a:pt x="19379" y="9701"/>
                  </a:cubicBezTo>
                  <a:cubicBezTo>
                    <a:pt x="19379" y="4360"/>
                    <a:pt x="15042" y="0"/>
                    <a:pt x="96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" name="Google Shape;1002;p35">
              <a:extLst>
                <a:ext uri="{FF2B5EF4-FFF2-40B4-BE49-F238E27FC236}">
                  <a16:creationId xmlns:a16="http://schemas.microsoft.com/office/drawing/2014/main" id="{D5A41B14-B032-415E-9456-29BBB6C003EB}"/>
                </a:ext>
              </a:extLst>
            </p:cNvPr>
            <p:cNvSpPr/>
            <p:nvPr/>
          </p:nvSpPr>
          <p:spPr>
            <a:xfrm>
              <a:off x="2711225" y="2339525"/>
              <a:ext cx="160950" cy="177075"/>
            </a:xfrm>
            <a:custGeom>
              <a:avLst/>
              <a:gdLst/>
              <a:ahLst/>
              <a:cxnLst/>
              <a:rect l="l" t="t" r="r" b="b"/>
              <a:pathLst>
                <a:path w="6438" h="7083" extrusionOk="0">
                  <a:moveTo>
                    <a:pt x="737" y="0"/>
                  </a:moveTo>
                  <a:cubicBezTo>
                    <a:pt x="356" y="0"/>
                    <a:pt x="1" y="302"/>
                    <a:pt x="1" y="735"/>
                  </a:cubicBezTo>
                  <a:lnTo>
                    <a:pt x="1" y="6351"/>
                  </a:lnTo>
                  <a:cubicBezTo>
                    <a:pt x="1" y="6770"/>
                    <a:pt x="363" y="7083"/>
                    <a:pt x="747" y="7083"/>
                  </a:cubicBezTo>
                  <a:cubicBezTo>
                    <a:pt x="865" y="7083"/>
                    <a:pt x="984" y="7054"/>
                    <a:pt x="1096" y="6990"/>
                  </a:cubicBezTo>
                  <a:lnTo>
                    <a:pt x="5958" y="4182"/>
                  </a:lnTo>
                  <a:cubicBezTo>
                    <a:pt x="6438" y="3885"/>
                    <a:pt x="6438" y="3201"/>
                    <a:pt x="5958" y="2904"/>
                  </a:cubicBezTo>
                  <a:lnTo>
                    <a:pt x="1096" y="96"/>
                  </a:lnTo>
                  <a:cubicBezTo>
                    <a:pt x="981" y="31"/>
                    <a:pt x="858" y="0"/>
                    <a:pt x="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003;p35">
              <a:extLst>
                <a:ext uri="{FF2B5EF4-FFF2-40B4-BE49-F238E27FC236}">
                  <a16:creationId xmlns:a16="http://schemas.microsoft.com/office/drawing/2014/main" id="{A02A9CB4-F60B-4F00-8464-1EDE943EC6C6}"/>
                </a:ext>
              </a:extLst>
            </p:cNvPr>
            <p:cNvSpPr/>
            <p:nvPr/>
          </p:nvSpPr>
          <p:spPr>
            <a:xfrm>
              <a:off x="4552675" y="2966775"/>
              <a:ext cx="339550" cy="338975"/>
            </a:xfrm>
            <a:custGeom>
              <a:avLst/>
              <a:gdLst/>
              <a:ahLst/>
              <a:cxnLst/>
              <a:rect l="l" t="t" r="r" b="b"/>
              <a:pathLst>
                <a:path w="13582" h="13559" extrusionOk="0">
                  <a:moveTo>
                    <a:pt x="6779" y="0"/>
                  </a:moveTo>
                  <a:cubicBezTo>
                    <a:pt x="3036" y="0"/>
                    <a:pt x="0" y="3036"/>
                    <a:pt x="0" y="6779"/>
                  </a:cubicBezTo>
                  <a:cubicBezTo>
                    <a:pt x="0" y="10522"/>
                    <a:pt x="3036" y="13558"/>
                    <a:pt x="6779" y="13558"/>
                  </a:cubicBezTo>
                  <a:cubicBezTo>
                    <a:pt x="10545" y="13558"/>
                    <a:pt x="13581" y="10522"/>
                    <a:pt x="13581" y="6779"/>
                  </a:cubicBezTo>
                  <a:cubicBezTo>
                    <a:pt x="13581" y="3036"/>
                    <a:pt x="10545" y="0"/>
                    <a:pt x="6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" name="Google Shape;1004;p35">
              <a:extLst>
                <a:ext uri="{FF2B5EF4-FFF2-40B4-BE49-F238E27FC236}">
                  <a16:creationId xmlns:a16="http://schemas.microsoft.com/office/drawing/2014/main" id="{0090E7DF-6F3E-4CF9-BBAA-B77F56888DB0}"/>
                </a:ext>
              </a:extLst>
            </p:cNvPr>
            <p:cNvSpPr/>
            <p:nvPr/>
          </p:nvSpPr>
          <p:spPr>
            <a:xfrm>
              <a:off x="4331250" y="2937550"/>
              <a:ext cx="765825" cy="388725"/>
            </a:xfrm>
            <a:custGeom>
              <a:avLst/>
              <a:gdLst/>
              <a:ahLst/>
              <a:cxnLst/>
              <a:rect l="l" t="t" r="r" b="b"/>
              <a:pathLst>
                <a:path w="30633" h="15549" extrusionOk="0">
                  <a:moveTo>
                    <a:pt x="28767" y="1"/>
                  </a:moveTo>
                  <a:cubicBezTo>
                    <a:pt x="27875" y="1"/>
                    <a:pt x="26477" y="305"/>
                    <a:pt x="24584" y="918"/>
                  </a:cubicBezTo>
                  <a:cubicBezTo>
                    <a:pt x="23191" y="1374"/>
                    <a:pt x="21594" y="1968"/>
                    <a:pt x="19905" y="2676"/>
                  </a:cubicBezTo>
                  <a:cubicBezTo>
                    <a:pt x="20019" y="2767"/>
                    <a:pt x="20133" y="2881"/>
                    <a:pt x="20247" y="2972"/>
                  </a:cubicBezTo>
                  <a:cubicBezTo>
                    <a:pt x="21868" y="2310"/>
                    <a:pt x="23374" y="1740"/>
                    <a:pt x="24721" y="1306"/>
                  </a:cubicBezTo>
                  <a:cubicBezTo>
                    <a:pt x="26775" y="644"/>
                    <a:pt x="28053" y="393"/>
                    <a:pt x="28784" y="393"/>
                  </a:cubicBezTo>
                  <a:cubicBezTo>
                    <a:pt x="29217" y="393"/>
                    <a:pt x="29446" y="484"/>
                    <a:pt x="29514" y="598"/>
                  </a:cubicBezTo>
                  <a:cubicBezTo>
                    <a:pt x="29925" y="1420"/>
                    <a:pt x="25383" y="5163"/>
                    <a:pt x="16116" y="9774"/>
                  </a:cubicBezTo>
                  <a:cubicBezTo>
                    <a:pt x="8494" y="13575"/>
                    <a:pt x="3285" y="15180"/>
                    <a:pt x="1432" y="15180"/>
                  </a:cubicBezTo>
                  <a:cubicBezTo>
                    <a:pt x="1027" y="15180"/>
                    <a:pt x="782" y="15103"/>
                    <a:pt x="709" y="14956"/>
                  </a:cubicBezTo>
                  <a:cubicBezTo>
                    <a:pt x="549" y="14613"/>
                    <a:pt x="1348" y="13518"/>
                    <a:pt x="4155" y="11555"/>
                  </a:cubicBezTo>
                  <a:cubicBezTo>
                    <a:pt x="5479" y="10619"/>
                    <a:pt x="7100" y="9614"/>
                    <a:pt x="8903" y="8587"/>
                  </a:cubicBezTo>
                  <a:cubicBezTo>
                    <a:pt x="8880" y="8427"/>
                    <a:pt x="8880" y="8268"/>
                    <a:pt x="8857" y="8131"/>
                  </a:cubicBezTo>
                  <a:cubicBezTo>
                    <a:pt x="6985" y="9204"/>
                    <a:pt x="5296" y="10253"/>
                    <a:pt x="3927" y="11212"/>
                  </a:cubicBezTo>
                  <a:cubicBezTo>
                    <a:pt x="1211" y="13129"/>
                    <a:pt x="1" y="14453"/>
                    <a:pt x="343" y="15138"/>
                  </a:cubicBezTo>
                  <a:cubicBezTo>
                    <a:pt x="480" y="15435"/>
                    <a:pt x="891" y="15549"/>
                    <a:pt x="1462" y="15549"/>
                  </a:cubicBezTo>
                  <a:cubicBezTo>
                    <a:pt x="4064" y="15549"/>
                    <a:pt x="10455" y="13061"/>
                    <a:pt x="16298" y="10139"/>
                  </a:cubicBezTo>
                  <a:cubicBezTo>
                    <a:pt x="23443" y="6579"/>
                    <a:pt x="30632" y="1968"/>
                    <a:pt x="29879" y="416"/>
                  </a:cubicBezTo>
                  <a:cubicBezTo>
                    <a:pt x="29741" y="140"/>
                    <a:pt x="29369" y="1"/>
                    <a:pt x="287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005;p35">
              <a:extLst>
                <a:ext uri="{FF2B5EF4-FFF2-40B4-BE49-F238E27FC236}">
                  <a16:creationId xmlns:a16="http://schemas.microsoft.com/office/drawing/2014/main" id="{45B5F570-5F58-460F-B1E8-1F0886CFDD36}"/>
                </a:ext>
              </a:extLst>
            </p:cNvPr>
            <p:cNvSpPr/>
            <p:nvPr/>
          </p:nvSpPr>
          <p:spPr>
            <a:xfrm>
              <a:off x="4957250" y="2996425"/>
              <a:ext cx="75925" cy="75925"/>
            </a:xfrm>
            <a:custGeom>
              <a:avLst/>
              <a:gdLst/>
              <a:ahLst/>
              <a:cxnLst/>
              <a:rect l="l" t="t" r="r" b="b"/>
              <a:pathLst>
                <a:path w="3037" h="3037" extrusionOk="0">
                  <a:moveTo>
                    <a:pt x="1507" y="1"/>
                  </a:moveTo>
                  <a:cubicBezTo>
                    <a:pt x="685" y="1"/>
                    <a:pt x="0" y="663"/>
                    <a:pt x="0" y="1507"/>
                  </a:cubicBezTo>
                  <a:cubicBezTo>
                    <a:pt x="0" y="2352"/>
                    <a:pt x="685" y="3037"/>
                    <a:pt x="1507" y="3037"/>
                  </a:cubicBezTo>
                  <a:cubicBezTo>
                    <a:pt x="2351" y="3037"/>
                    <a:pt x="3036" y="2352"/>
                    <a:pt x="3036" y="1507"/>
                  </a:cubicBezTo>
                  <a:cubicBezTo>
                    <a:pt x="3036" y="663"/>
                    <a:pt x="2351" y="1"/>
                    <a:pt x="15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006;p35">
              <a:extLst>
                <a:ext uri="{FF2B5EF4-FFF2-40B4-BE49-F238E27FC236}">
                  <a16:creationId xmlns:a16="http://schemas.microsoft.com/office/drawing/2014/main" id="{F8597C39-4099-4226-BEA4-E923875A36EF}"/>
                </a:ext>
              </a:extLst>
            </p:cNvPr>
            <p:cNvSpPr/>
            <p:nvPr/>
          </p:nvSpPr>
          <p:spPr>
            <a:xfrm>
              <a:off x="4031675" y="3430125"/>
              <a:ext cx="808050" cy="452525"/>
            </a:xfrm>
            <a:custGeom>
              <a:avLst/>
              <a:gdLst/>
              <a:ahLst/>
              <a:cxnLst/>
              <a:rect l="l" t="t" r="r" b="b"/>
              <a:pathLst>
                <a:path w="32322" h="18101" extrusionOk="0">
                  <a:moveTo>
                    <a:pt x="3653" y="0"/>
                  </a:moveTo>
                  <a:cubicBezTo>
                    <a:pt x="1644" y="0"/>
                    <a:pt x="1" y="1644"/>
                    <a:pt x="1" y="3652"/>
                  </a:cubicBezTo>
                  <a:lnTo>
                    <a:pt x="1" y="14449"/>
                  </a:lnTo>
                  <a:cubicBezTo>
                    <a:pt x="1" y="16457"/>
                    <a:pt x="1644" y="18101"/>
                    <a:pt x="3653" y="18101"/>
                  </a:cubicBezTo>
                  <a:lnTo>
                    <a:pt x="28669" y="18101"/>
                  </a:lnTo>
                  <a:cubicBezTo>
                    <a:pt x="30678" y="18101"/>
                    <a:pt x="32321" y="16457"/>
                    <a:pt x="32321" y="14449"/>
                  </a:cubicBezTo>
                  <a:lnTo>
                    <a:pt x="32321" y="3652"/>
                  </a:lnTo>
                  <a:cubicBezTo>
                    <a:pt x="32321" y="1644"/>
                    <a:pt x="30678" y="0"/>
                    <a:pt x="286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007;p35">
              <a:extLst>
                <a:ext uri="{FF2B5EF4-FFF2-40B4-BE49-F238E27FC236}">
                  <a16:creationId xmlns:a16="http://schemas.microsoft.com/office/drawing/2014/main" id="{B6BA07F4-228F-44B0-99E5-D5BE65E7A35E}"/>
                </a:ext>
              </a:extLst>
            </p:cNvPr>
            <p:cNvSpPr/>
            <p:nvPr/>
          </p:nvSpPr>
          <p:spPr>
            <a:xfrm>
              <a:off x="4156650" y="3514575"/>
              <a:ext cx="558100" cy="283550"/>
            </a:xfrm>
            <a:custGeom>
              <a:avLst/>
              <a:gdLst/>
              <a:ahLst/>
              <a:cxnLst/>
              <a:rect l="l" t="t" r="r" b="b"/>
              <a:pathLst>
                <a:path w="22324" h="11342" extrusionOk="0">
                  <a:moveTo>
                    <a:pt x="5638" y="0"/>
                  </a:moveTo>
                  <a:cubicBezTo>
                    <a:pt x="4794" y="0"/>
                    <a:pt x="4040" y="480"/>
                    <a:pt x="3675" y="1210"/>
                  </a:cubicBezTo>
                  <a:lnTo>
                    <a:pt x="525" y="7692"/>
                  </a:lnTo>
                  <a:cubicBezTo>
                    <a:pt x="0" y="8788"/>
                    <a:pt x="251" y="10135"/>
                    <a:pt x="1210" y="10842"/>
                  </a:cubicBezTo>
                  <a:cubicBezTo>
                    <a:pt x="1664" y="11180"/>
                    <a:pt x="2186" y="11342"/>
                    <a:pt x="2702" y="11342"/>
                  </a:cubicBezTo>
                  <a:cubicBezTo>
                    <a:pt x="3302" y="11342"/>
                    <a:pt x="3894" y="11123"/>
                    <a:pt x="4360" y="10705"/>
                  </a:cubicBezTo>
                  <a:lnTo>
                    <a:pt x="7259" y="8126"/>
                  </a:lnTo>
                  <a:cubicBezTo>
                    <a:pt x="7898" y="7555"/>
                    <a:pt x="8720" y="7236"/>
                    <a:pt x="9564" y="7236"/>
                  </a:cubicBezTo>
                  <a:lnTo>
                    <a:pt x="12760" y="7236"/>
                  </a:lnTo>
                  <a:cubicBezTo>
                    <a:pt x="13604" y="7236"/>
                    <a:pt x="14426" y="7555"/>
                    <a:pt x="15065" y="8126"/>
                  </a:cubicBezTo>
                  <a:lnTo>
                    <a:pt x="17964" y="10705"/>
                  </a:lnTo>
                  <a:cubicBezTo>
                    <a:pt x="18430" y="11123"/>
                    <a:pt x="19029" y="11342"/>
                    <a:pt x="19631" y="11342"/>
                  </a:cubicBezTo>
                  <a:cubicBezTo>
                    <a:pt x="20149" y="11342"/>
                    <a:pt x="20671" y="11180"/>
                    <a:pt x="21114" y="10842"/>
                  </a:cubicBezTo>
                  <a:cubicBezTo>
                    <a:pt x="22072" y="10135"/>
                    <a:pt x="22324" y="8788"/>
                    <a:pt x="21799" y="7692"/>
                  </a:cubicBezTo>
                  <a:lnTo>
                    <a:pt x="18649" y="1210"/>
                  </a:lnTo>
                  <a:cubicBezTo>
                    <a:pt x="18283" y="480"/>
                    <a:pt x="17530" y="0"/>
                    <a:pt x="166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008;p35">
              <a:extLst>
                <a:ext uri="{FF2B5EF4-FFF2-40B4-BE49-F238E27FC236}">
                  <a16:creationId xmlns:a16="http://schemas.microsoft.com/office/drawing/2014/main" id="{7608E058-D447-43FD-8258-607FABF106B7}"/>
                </a:ext>
              </a:extLst>
            </p:cNvPr>
            <p:cNvSpPr/>
            <p:nvPr/>
          </p:nvSpPr>
          <p:spPr>
            <a:xfrm>
              <a:off x="4360375" y="3514575"/>
              <a:ext cx="150650" cy="74775"/>
            </a:xfrm>
            <a:custGeom>
              <a:avLst/>
              <a:gdLst/>
              <a:ahLst/>
              <a:cxnLst/>
              <a:rect l="l" t="t" r="r" b="b"/>
              <a:pathLst>
                <a:path w="6026" h="2991" extrusionOk="0">
                  <a:moveTo>
                    <a:pt x="0" y="0"/>
                  </a:moveTo>
                  <a:lnTo>
                    <a:pt x="0" y="1735"/>
                  </a:lnTo>
                  <a:cubicBezTo>
                    <a:pt x="0" y="2420"/>
                    <a:pt x="548" y="2990"/>
                    <a:pt x="1255" y="2990"/>
                  </a:cubicBezTo>
                  <a:lnTo>
                    <a:pt x="4793" y="2990"/>
                  </a:lnTo>
                  <a:cubicBezTo>
                    <a:pt x="5478" y="2990"/>
                    <a:pt x="6026" y="2420"/>
                    <a:pt x="6026" y="1735"/>
                  </a:cubicBezTo>
                  <a:lnTo>
                    <a:pt x="6026" y="0"/>
                  </a:lnTo>
                  <a:lnTo>
                    <a:pt x="5638" y="0"/>
                  </a:lnTo>
                  <a:lnTo>
                    <a:pt x="5638" y="1735"/>
                  </a:lnTo>
                  <a:cubicBezTo>
                    <a:pt x="5638" y="2214"/>
                    <a:pt x="5250" y="2602"/>
                    <a:pt x="4793" y="2602"/>
                  </a:cubicBezTo>
                  <a:lnTo>
                    <a:pt x="1255" y="2602"/>
                  </a:lnTo>
                  <a:cubicBezTo>
                    <a:pt x="776" y="2602"/>
                    <a:pt x="388" y="2214"/>
                    <a:pt x="388" y="1735"/>
                  </a:cubicBezTo>
                  <a:lnTo>
                    <a:pt x="3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009;p35">
              <a:extLst>
                <a:ext uri="{FF2B5EF4-FFF2-40B4-BE49-F238E27FC236}">
                  <a16:creationId xmlns:a16="http://schemas.microsoft.com/office/drawing/2014/main" id="{1F84E535-1FB0-4C3E-B683-E17EE779FC34}"/>
                </a:ext>
              </a:extLst>
            </p:cNvPr>
            <p:cNvSpPr/>
            <p:nvPr/>
          </p:nvSpPr>
          <p:spPr>
            <a:xfrm>
              <a:off x="4555525" y="3564775"/>
              <a:ext cx="32550" cy="33125"/>
            </a:xfrm>
            <a:custGeom>
              <a:avLst/>
              <a:gdLst/>
              <a:ahLst/>
              <a:cxnLst/>
              <a:rect l="l" t="t" r="r" b="b"/>
              <a:pathLst>
                <a:path w="1302" h="1325" extrusionOk="0">
                  <a:moveTo>
                    <a:pt x="639" y="1"/>
                  </a:moveTo>
                  <a:cubicBezTo>
                    <a:pt x="297" y="1"/>
                    <a:pt x="0" y="298"/>
                    <a:pt x="0" y="663"/>
                  </a:cubicBezTo>
                  <a:cubicBezTo>
                    <a:pt x="0" y="1028"/>
                    <a:pt x="297" y="1325"/>
                    <a:pt x="639" y="1325"/>
                  </a:cubicBezTo>
                  <a:cubicBezTo>
                    <a:pt x="1005" y="1325"/>
                    <a:pt x="1301" y="1028"/>
                    <a:pt x="1301" y="663"/>
                  </a:cubicBezTo>
                  <a:cubicBezTo>
                    <a:pt x="1301" y="298"/>
                    <a:pt x="1005" y="1"/>
                    <a:pt x="6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010;p35">
              <a:extLst>
                <a:ext uri="{FF2B5EF4-FFF2-40B4-BE49-F238E27FC236}">
                  <a16:creationId xmlns:a16="http://schemas.microsoft.com/office/drawing/2014/main" id="{E48D23D9-D9A9-4CBC-AE6C-0C769FF7C844}"/>
                </a:ext>
              </a:extLst>
            </p:cNvPr>
            <p:cNvSpPr/>
            <p:nvPr/>
          </p:nvSpPr>
          <p:spPr>
            <a:xfrm>
              <a:off x="4555525" y="3632700"/>
              <a:ext cx="32550" cy="33100"/>
            </a:xfrm>
            <a:custGeom>
              <a:avLst/>
              <a:gdLst/>
              <a:ahLst/>
              <a:cxnLst/>
              <a:rect l="l" t="t" r="r" b="b"/>
              <a:pathLst>
                <a:path w="1302" h="1324" extrusionOk="0">
                  <a:moveTo>
                    <a:pt x="639" y="0"/>
                  </a:moveTo>
                  <a:cubicBezTo>
                    <a:pt x="297" y="0"/>
                    <a:pt x="0" y="297"/>
                    <a:pt x="0" y="662"/>
                  </a:cubicBezTo>
                  <a:cubicBezTo>
                    <a:pt x="0" y="1027"/>
                    <a:pt x="297" y="1324"/>
                    <a:pt x="639" y="1324"/>
                  </a:cubicBezTo>
                  <a:cubicBezTo>
                    <a:pt x="1005" y="1324"/>
                    <a:pt x="1301" y="1027"/>
                    <a:pt x="1301" y="662"/>
                  </a:cubicBezTo>
                  <a:cubicBezTo>
                    <a:pt x="1301" y="297"/>
                    <a:pt x="1005" y="0"/>
                    <a:pt x="6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011;p35">
              <a:extLst>
                <a:ext uri="{FF2B5EF4-FFF2-40B4-BE49-F238E27FC236}">
                  <a16:creationId xmlns:a16="http://schemas.microsoft.com/office/drawing/2014/main" id="{8C67405F-1EBD-4483-846C-D0B9C5893ABF}"/>
                </a:ext>
              </a:extLst>
            </p:cNvPr>
            <p:cNvSpPr/>
            <p:nvPr/>
          </p:nvSpPr>
          <p:spPr>
            <a:xfrm>
              <a:off x="4589175" y="3599025"/>
              <a:ext cx="33125" cy="32550"/>
            </a:xfrm>
            <a:custGeom>
              <a:avLst/>
              <a:gdLst/>
              <a:ahLst/>
              <a:cxnLst/>
              <a:rect l="l" t="t" r="r" b="b"/>
              <a:pathLst>
                <a:path w="1325" h="1302" extrusionOk="0">
                  <a:moveTo>
                    <a:pt x="663" y="0"/>
                  </a:moveTo>
                  <a:cubicBezTo>
                    <a:pt x="298" y="0"/>
                    <a:pt x="1" y="297"/>
                    <a:pt x="1" y="662"/>
                  </a:cubicBezTo>
                  <a:cubicBezTo>
                    <a:pt x="1" y="1005"/>
                    <a:pt x="298" y="1301"/>
                    <a:pt x="663" y="1301"/>
                  </a:cubicBezTo>
                  <a:cubicBezTo>
                    <a:pt x="1028" y="1301"/>
                    <a:pt x="1325" y="1005"/>
                    <a:pt x="1325" y="662"/>
                  </a:cubicBezTo>
                  <a:cubicBezTo>
                    <a:pt x="1325" y="297"/>
                    <a:pt x="1028" y="0"/>
                    <a:pt x="6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012;p35">
              <a:extLst>
                <a:ext uri="{FF2B5EF4-FFF2-40B4-BE49-F238E27FC236}">
                  <a16:creationId xmlns:a16="http://schemas.microsoft.com/office/drawing/2014/main" id="{7204A0F0-BE98-448D-92EC-5F8C2F0FE370}"/>
                </a:ext>
              </a:extLst>
            </p:cNvPr>
            <p:cNvSpPr/>
            <p:nvPr/>
          </p:nvSpPr>
          <p:spPr>
            <a:xfrm>
              <a:off x="4521275" y="3599025"/>
              <a:ext cx="33125" cy="32550"/>
            </a:xfrm>
            <a:custGeom>
              <a:avLst/>
              <a:gdLst/>
              <a:ahLst/>
              <a:cxnLst/>
              <a:rect l="l" t="t" r="r" b="b"/>
              <a:pathLst>
                <a:path w="1325" h="1302" extrusionOk="0">
                  <a:moveTo>
                    <a:pt x="663" y="0"/>
                  </a:moveTo>
                  <a:cubicBezTo>
                    <a:pt x="297" y="0"/>
                    <a:pt x="1" y="297"/>
                    <a:pt x="1" y="662"/>
                  </a:cubicBezTo>
                  <a:cubicBezTo>
                    <a:pt x="1" y="1005"/>
                    <a:pt x="297" y="1301"/>
                    <a:pt x="663" y="1301"/>
                  </a:cubicBezTo>
                  <a:cubicBezTo>
                    <a:pt x="1028" y="1301"/>
                    <a:pt x="1325" y="1005"/>
                    <a:pt x="1325" y="662"/>
                  </a:cubicBezTo>
                  <a:cubicBezTo>
                    <a:pt x="1325" y="297"/>
                    <a:pt x="1028" y="0"/>
                    <a:pt x="6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013;p35">
              <a:extLst>
                <a:ext uri="{FF2B5EF4-FFF2-40B4-BE49-F238E27FC236}">
                  <a16:creationId xmlns:a16="http://schemas.microsoft.com/office/drawing/2014/main" id="{E7C11EBD-3838-431D-8308-A8F0D9A9E7D6}"/>
                </a:ext>
              </a:extLst>
            </p:cNvPr>
            <p:cNvSpPr/>
            <p:nvPr/>
          </p:nvSpPr>
          <p:spPr>
            <a:xfrm>
              <a:off x="4283325" y="3564775"/>
              <a:ext cx="32550" cy="33125"/>
            </a:xfrm>
            <a:custGeom>
              <a:avLst/>
              <a:gdLst/>
              <a:ahLst/>
              <a:cxnLst/>
              <a:rect l="l" t="t" r="r" b="b"/>
              <a:pathLst>
                <a:path w="1302" h="1325" extrusionOk="0">
                  <a:moveTo>
                    <a:pt x="663" y="1"/>
                  </a:moveTo>
                  <a:cubicBezTo>
                    <a:pt x="297" y="1"/>
                    <a:pt x="1" y="298"/>
                    <a:pt x="1" y="663"/>
                  </a:cubicBezTo>
                  <a:cubicBezTo>
                    <a:pt x="1" y="1028"/>
                    <a:pt x="297" y="1325"/>
                    <a:pt x="663" y="1325"/>
                  </a:cubicBezTo>
                  <a:cubicBezTo>
                    <a:pt x="1028" y="1325"/>
                    <a:pt x="1302" y="1028"/>
                    <a:pt x="1302" y="663"/>
                  </a:cubicBezTo>
                  <a:cubicBezTo>
                    <a:pt x="1302" y="298"/>
                    <a:pt x="1028" y="1"/>
                    <a:pt x="6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014;p35">
              <a:extLst>
                <a:ext uri="{FF2B5EF4-FFF2-40B4-BE49-F238E27FC236}">
                  <a16:creationId xmlns:a16="http://schemas.microsoft.com/office/drawing/2014/main" id="{0BDE342F-A0FA-451E-BFAF-24E3E7B83F8A}"/>
                </a:ext>
              </a:extLst>
            </p:cNvPr>
            <p:cNvSpPr/>
            <p:nvPr/>
          </p:nvSpPr>
          <p:spPr>
            <a:xfrm>
              <a:off x="4283325" y="3632700"/>
              <a:ext cx="32550" cy="33100"/>
            </a:xfrm>
            <a:custGeom>
              <a:avLst/>
              <a:gdLst/>
              <a:ahLst/>
              <a:cxnLst/>
              <a:rect l="l" t="t" r="r" b="b"/>
              <a:pathLst>
                <a:path w="1302" h="1324" extrusionOk="0">
                  <a:moveTo>
                    <a:pt x="663" y="0"/>
                  </a:moveTo>
                  <a:cubicBezTo>
                    <a:pt x="297" y="0"/>
                    <a:pt x="1" y="297"/>
                    <a:pt x="1" y="662"/>
                  </a:cubicBezTo>
                  <a:cubicBezTo>
                    <a:pt x="1" y="1027"/>
                    <a:pt x="297" y="1324"/>
                    <a:pt x="663" y="1324"/>
                  </a:cubicBezTo>
                  <a:cubicBezTo>
                    <a:pt x="1028" y="1324"/>
                    <a:pt x="1302" y="1027"/>
                    <a:pt x="1302" y="662"/>
                  </a:cubicBezTo>
                  <a:cubicBezTo>
                    <a:pt x="1302" y="297"/>
                    <a:pt x="1028" y="0"/>
                    <a:pt x="6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015;p35">
              <a:extLst>
                <a:ext uri="{FF2B5EF4-FFF2-40B4-BE49-F238E27FC236}">
                  <a16:creationId xmlns:a16="http://schemas.microsoft.com/office/drawing/2014/main" id="{A850AC88-AE39-44F9-8144-FE7EFDE96A6E}"/>
                </a:ext>
              </a:extLst>
            </p:cNvPr>
            <p:cNvSpPr/>
            <p:nvPr/>
          </p:nvSpPr>
          <p:spPr>
            <a:xfrm>
              <a:off x="4317000" y="3599025"/>
              <a:ext cx="33125" cy="32550"/>
            </a:xfrm>
            <a:custGeom>
              <a:avLst/>
              <a:gdLst/>
              <a:ahLst/>
              <a:cxnLst/>
              <a:rect l="l" t="t" r="r" b="b"/>
              <a:pathLst>
                <a:path w="1325" h="1302" extrusionOk="0">
                  <a:moveTo>
                    <a:pt x="662" y="0"/>
                  </a:moveTo>
                  <a:cubicBezTo>
                    <a:pt x="297" y="0"/>
                    <a:pt x="0" y="297"/>
                    <a:pt x="0" y="662"/>
                  </a:cubicBezTo>
                  <a:cubicBezTo>
                    <a:pt x="0" y="1005"/>
                    <a:pt x="297" y="1301"/>
                    <a:pt x="662" y="1301"/>
                  </a:cubicBezTo>
                  <a:cubicBezTo>
                    <a:pt x="1027" y="1301"/>
                    <a:pt x="1324" y="1005"/>
                    <a:pt x="1324" y="662"/>
                  </a:cubicBezTo>
                  <a:cubicBezTo>
                    <a:pt x="1324" y="297"/>
                    <a:pt x="1027" y="0"/>
                    <a:pt x="6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016;p35">
              <a:extLst>
                <a:ext uri="{FF2B5EF4-FFF2-40B4-BE49-F238E27FC236}">
                  <a16:creationId xmlns:a16="http://schemas.microsoft.com/office/drawing/2014/main" id="{B279FA63-BE5B-4301-B226-DB81FE4FB340}"/>
                </a:ext>
              </a:extLst>
            </p:cNvPr>
            <p:cNvSpPr/>
            <p:nvPr/>
          </p:nvSpPr>
          <p:spPr>
            <a:xfrm>
              <a:off x="4249100" y="3599025"/>
              <a:ext cx="33100" cy="32550"/>
            </a:xfrm>
            <a:custGeom>
              <a:avLst/>
              <a:gdLst/>
              <a:ahLst/>
              <a:cxnLst/>
              <a:rect l="l" t="t" r="r" b="b"/>
              <a:pathLst>
                <a:path w="1324" h="1302" extrusionOk="0">
                  <a:moveTo>
                    <a:pt x="662" y="0"/>
                  </a:moveTo>
                  <a:cubicBezTo>
                    <a:pt x="297" y="0"/>
                    <a:pt x="0" y="297"/>
                    <a:pt x="0" y="662"/>
                  </a:cubicBezTo>
                  <a:cubicBezTo>
                    <a:pt x="0" y="1005"/>
                    <a:pt x="297" y="1301"/>
                    <a:pt x="662" y="1301"/>
                  </a:cubicBezTo>
                  <a:cubicBezTo>
                    <a:pt x="1027" y="1301"/>
                    <a:pt x="1324" y="1005"/>
                    <a:pt x="1324" y="662"/>
                  </a:cubicBezTo>
                  <a:cubicBezTo>
                    <a:pt x="1324" y="297"/>
                    <a:pt x="1027" y="0"/>
                    <a:pt x="6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017;p35">
              <a:extLst>
                <a:ext uri="{FF2B5EF4-FFF2-40B4-BE49-F238E27FC236}">
                  <a16:creationId xmlns:a16="http://schemas.microsoft.com/office/drawing/2014/main" id="{B3C430AB-9CEF-470A-82E9-6F7A933CFF40}"/>
                </a:ext>
              </a:extLst>
            </p:cNvPr>
            <p:cNvSpPr/>
            <p:nvPr/>
          </p:nvSpPr>
          <p:spPr>
            <a:xfrm>
              <a:off x="4376900" y="3649250"/>
              <a:ext cx="39400" cy="16550"/>
            </a:xfrm>
            <a:custGeom>
              <a:avLst/>
              <a:gdLst/>
              <a:ahLst/>
              <a:cxnLst/>
              <a:rect l="l" t="t" r="r" b="b"/>
              <a:pathLst>
                <a:path w="1576" h="662" extrusionOk="0">
                  <a:moveTo>
                    <a:pt x="343" y="0"/>
                  </a:moveTo>
                  <a:cubicBezTo>
                    <a:pt x="161" y="0"/>
                    <a:pt x="1" y="160"/>
                    <a:pt x="1" y="342"/>
                  </a:cubicBezTo>
                  <a:cubicBezTo>
                    <a:pt x="1" y="525"/>
                    <a:pt x="161" y="662"/>
                    <a:pt x="343" y="662"/>
                  </a:cubicBezTo>
                  <a:lnTo>
                    <a:pt x="1234" y="662"/>
                  </a:lnTo>
                  <a:cubicBezTo>
                    <a:pt x="1416" y="662"/>
                    <a:pt x="1576" y="525"/>
                    <a:pt x="1576" y="342"/>
                  </a:cubicBezTo>
                  <a:cubicBezTo>
                    <a:pt x="1576" y="160"/>
                    <a:pt x="1416" y="0"/>
                    <a:pt x="1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018;p35">
              <a:extLst>
                <a:ext uri="{FF2B5EF4-FFF2-40B4-BE49-F238E27FC236}">
                  <a16:creationId xmlns:a16="http://schemas.microsoft.com/office/drawing/2014/main" id="{3EF3F06A-2D6E-4BB4-AC59-43173BF51F86}"/>
                </a:ext>
              </a:extLst>
            </p:cNvPr>
            <p:cNvSpPr/>
            <p:nvPr/>
          </p:nvSpPr>
          <p:spPr>
            <a:xfrm>
              <a:off x="4455650" y="3649250"/>
              <a:ext cx="38825" cy="16550"/>
            </a:xfrm>
            <a:custGeom>
              <a:avLst/>
              <a:gdLst/>
              <a:ahLst/>
              <a:cxnLst/>
              <a:rect l="l" t="t" r="r" b="b"/>
              <a:pathLst>
                <a:path w="1553" h="662" extrusionOk="0">
                  <a:moveTo>
                    <a:pt x="320" y="0"/>
                  </a:moveTo>
                  <a:cubicBezTo>
                    <a:pt x="138" y="0"/>
                    <a:pt x="1" y="160"/>
                    <a:pt x="1" y="342"/>
                  </a:cubicBezTo>
                  <a:cubicBezTo>
                    <a:pt x="1" y="525"/>
                    <a:pt x="138" y="662"/>
                    <a:pt x="320" y="662"/>
                  </a:cubicBezTo>
                  <a:lnTo>
                    <a:pt x="1211" y="662"/>
                  </a:lnTo>
                  <a:cubicBezTo>
                    <a:pt x="1393" y="662"/>
                    <a:pt x="1553" y="525"/>
                    <a:pt x="1553" y="342"/>
                  </a:cubicBezTo>
                  <a:cubicBezTo>
                    <a:pt x="1553" y="160"/>
                    <a:pt x="1393" y="0"/>
                    <a:pt x="12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1023;p35">
            <a:extLst>
              <a:ext uri="{FF2B5EF4-FFF2-40B4-BE49-F238E27FC236}">
                <a16:creationId xmlns:a16="http://schemas.microsoft.com/office/drawing/2014/main" id="{B1F7F99B-A754-4F30-8FAC-F2EB0C4829A9}"/>
              </a:ext>
            </a:extLst>
          </p:cNvPr>
          <p:cNvSpPr txBox="1"/>
          <p:nvPr/>
        </p:nvSpPr>
        <p:spPr>
          <a:xfrm>
            <a:off x="4166677" y="1350537"/>
            <a:ext cx="16419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dirty="0" err="1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rPr>
              <a:t>gamification</a:t>
            </a:r>
            <a:endParaRPr sz="2800" dirty="0">
              <a:solidFill>
                <a:schemeClr val="accen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03" name="Google Shape;1027;p35">
            <a:extLst>
              <a:ext uri="{FF2B5EF4-FFF2-40B4-BE49-F238E27FC236}">
                <a16:creationId xmlns:a16="http://schemas.microsoft.com/office/drawing/2014/main" id="{1276B54D-551F-4F71-9FFF-FCE986198319}"/>
              </a:ext>
            </a:extLst>
          </p:cNvPr>
          <p:cNvCxnSpPr>
            <a:cxnSpLocks/>
            <a:stCxn id="32" idx="3"/>
          </p:cNvCxnSpPr>
          <p:nvPr/>
        </p:nvCxnSpPr>
        <p:spPr>
          <a:xfrm>
            <a:off x="3376200" y="2118575"/>
            <a:ext cx="742640" cy="123699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4" name="Google Shape;1028;p35">
            <a:extLst>
              <a:ext uri="{FF2B5EF4-FFF2-40B4-BE49-F238E27FC236}">
                <a16:creationId xmlns:a16="http://schemas.microsoft.com/office/drawing/2014/main" id="{9C586651-3D19-4271-8753-0CB5F41F14BC}"/>
              </a:ext>
            </a:extLst>
          </p:cNvPr>
          <p:cNvCxnSpPr>
            <a:cxnSpLocks/>
            <a:stCxn id="31" idx="3"/>
          </p:cNvCxnSpPr>
          <p:nvPr/>
        </p:nvCxnSpPr>
        <p:spPr>
          <a:xfrm flipV="1">
            <a:off x="3376200" y="3290038"/>
            <a:ext cx="312101" cy="506462"/>
          </a:xfrm>
          <a:prstGeom prst="bentConnector2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5" name="Google Shape;1029;p35">
            <a:extLst>
              <a:ext uri="{FF2B5EF4-FFF2-40B4-BE49-F238E27FC236}">
                <a16:creationId xmlns:a16="http://schemas.microsoft.com/office/drawing/2014/main" id="{6A170AE3-5818-423A-91B6-EACDB74C199C}"/>
              </a:ext>
            </a:extLst>
          </p:cNvPr>
          <p:cNvCxnSpPr>
            <a:cxnSpLocks/>
            <a:stCxn id="30" idx="1"/>
          </p:cNvCxnSpPr>
          <p:nvPr/>
        </p:nvCxnSpPr>
        <p:spPr>
          <a:xfrm rot="10800000" flipV="1">
            <a:off x="6055265" y="2118574"/>
            <a:ext cx="431061" cy="40030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6" name="Google Shape;1030;p35">
            <a:extLst>
              <a:ext uri="{FF2B5EF4-FFF2-40B4-BE49-F238E27FC236}">
                <a16:creationId xmlns:a16="http://schemas.microsoft.com/office/drawing/2014/main" id="{42D2FF94-4778-4A6E-9B62-9074CD048E5A}"/>
              </a:ext>
            </a:extLst>
          </p:cNvPr>
          <p:cNvCxnSpPr>
            <a:cxnSpLocks/>
            <a:stCxn id="29" idx="1"/>
          </p:cNvCxnSpPr>
          <p:nvPr/>
        </p:nvCxnSpPr>
        <p:spPr>
          <a:xfrm rot="10800000">
            <a:off x="6123013" y="3460962"/>
            <a:ext cx="363312" cy="335539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07" name="Google Shape;1032;p35">
            <a:extLst>
              <a:ext uri="{FF2B5EF4-FFF2-40B4-BE49-F238E27FC236}">
                <a16:creationId xmlns:a16="http://schemas.microsoft.com/office/drawing/2014/main" id="{51018947-6DE1-4EA4-97CD-043FFE9E6F33}"/>
              </a:ext>
            </a:extLst>
          </p:cNvPr>
          <p:cNvSpPr/>
          <p:nvPr/>
        </p:nvSpPr>
        <p:spPr>
          <a:xfrm>
            <a:off x="1654249" y="4305799"/>
            <a:ext cx="101085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33;p35">
            <a:extLst>
              <a:ext uri="{FF2B5EF4-FFF2-40B4-BE49-F238E27FC236}">
                <a16:creationId xmlns:a16="http://schemas.microsoft.com/office/drawing/2014/main" id="{69A57D41-FF24-4C94-9434-3EB120950AE3}"/>
              </a:ext>
            </a:extLst>
          </p:cNvPr>
          <p:cNvSpPr/>
          <p:nvPr/>
        </p:nvSpPr>
        <p:spPr>
          <a:xfrm>
            <a:off x="8287225" y="4305799"/>
            <a:ext cx="87708" cy="87708"/>
          </a:xfrm>
          <a:custGeom>
            <a:avLst/>
            <a:gdLst/>
            <a:ahLst/>
            <a:cxnLst/>
            <a:rect l="l" t="t" r="r" b="b"/>
            <a:pathLst>
              <a:path w="1907" h="1907" extrusionOk="0">
                <a:moveTo>
                  <a:pt x="954" y="1"/>
                </a:moveTo>
                <a:cubicBezTo>
                  <a:pt x="860" y="1"/>
                  <a:pt x="782" y="79"/>
                  <a:pt x="782" y="188"/>
                </a:cubicBezTo>
                <a:lnTo>
                  <a:pt x="782" y="766"/>
                </a:lnTo>
                <a:lnTo>
                  <a:pt x="188" y="766"/>
                </a:lnTo>
                <a:cubicBezTo>
                  <a:pt x="95" y="766"/>
                  <a:pt x="1" y="860"/>
                  <a:pt x="1" y="953"/>
                </a:cubicBezTo>
                <a:cubicBezTo>
                  <a:pt x="1" y="1063"/>
                  <a:pt x="95" y="1141"/>
                  <a:pt x="188" y="1141"/>
                </a:cubicBezTo>
                <a:lnTo>
                  <a:pt x="782" y="1141"/>
                </a:lnTo>
                <a:lnTo>
                  <a:pt x="782" y="1719"/>
                </a:lnTo>
                <a:cubicBezTo>
                  <a:pt x="782" y="1828"/>
                  <a:pt x="860" y="1906"/>
                  <a:pt x="954" y="1906"/>
                </a:cubicBezTo>
                <a:cubicBezTo>
                  <a:pt x="1063" y="1906"/>
                  <a:pt x="1141" y="1828"/>
                  <a:pt x="1141" y="1719"/>
                </a:cubicBezTo>
                <a:lnTo>
                  <a:pt x="1141" y="1141"/>
                </a:lnTo>
                <a:lnTo>
                  <a:pt x="1735" y="1141"/>
                </a:lnTo>
                <a:cubicBezTo>
                  <a:pt x="1828" y="1141"/>
                  <a:pt x="1906" y="1063"/>
                  <a:pt x="1906" y="953"/>
                </a:cubicBezTo>
                <a:cubicBezTo>
                  <a:pt x="1906" y="860"/>
                  <a:pt x="1828" y="766"/>
                  <a:pt x="1735" y="766"/>
                </a:cubicBezTo>
                <a:lnTo>
                  <a:pt x="1141" y="766"/>
                </a:lnTo>
                <a:lnTo>
                  <a:pt x="1141" y="188"/>
                </a:lnTo>
                <a:cubicBezTo>
                  <a:pt x="1141" y="79"/>
                  <a:pt x="1063" y="1"/>
                  <a:pt x="9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568;p44">
            <a:extLst>
              <a:ext uri="{FF2B5EF4-FFF2-40B4-BE49-F238E27FC236}">
                <a16:creationId xmlns:a16="http://schemas.microsoft.com/office/drawing/2014/main" id="{0508F0E7-4253-457B-8E27-1B9691EF57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51144" y="417863"/>
            <a:ext cx="69675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STRATEGY</a:t>
            </a:r>
            <a:endParaRPr dirty="0"/>
          </a:p>
        </p:txBody>
      </p:sp>
      <p:pic>
        <p:nvPicPr>
          <p:cNvPr id="110" name="Google Shape;499;p28">
            <a:extLst>
              <a:ext uri="{FF2B5EF4-FFF2-40B4-BE49-F238E27FC236}">
                <a16:creationId xmlns:a16="http://schemas.microsoft.com/office/drawing/2014/main" id="{EDB6524A-B4E8-45D7-9EAE-BD238891FC3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66200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501;p28">
            <a:hlinkClick r:id="rId5" action="ppaction://hlinksldjump"/>
            <a:extLst>
              <a:ext uri="{FF2B5EF4-FFF2-40B4-BE49-F238E27FC236}">
                <a16:creationId xmlns:a16="http://schemas.microsoft.com/office/drawing/2014/main" id="{398E8C58-F569-490C-A848-000125D7707F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606125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502;p28">
            <a:hlinkClick r:id="rId7" action="ppaction://hlinksldjump"/>
            <a:extLst>
              <a:ext uri="{FF2B5EF4-FFF2-40B4-BE49-F238E27FC236}">
                <a16:creationId xmlns:a16="http://schemas.microsoft.com/office/drawing/2014/main" id="{AF10FADC-A695-4E88-BF1A-E4C4B5001D07}"/>
              </a:ext>
            </a:extLst>
          </p:cNvPr>
          <p:cNvSpPr txBox="1"/>
          <p:nvPr/>
        </p:nvSpPr>
        <p:spPr>
          <a:xfrm>
            <a:off x="72158" y="855333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Goals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17" name="Google Shape;489;p28">
            <a:hlinkClick r:id="rId8" action="ppaction://hlinksldjump"/>
            <a:extLst>
              <a:ext uri="{FF2B5EF4-FFF2-40B4-BE49-F238E27FC236}">
                <a16:creationId xmlns:a16="http://schemas.microsoft.com/office/drawing/2014/main" id="{B4A68F83-6529-472B-A1B6-7906AC7B74FB}"/>
              </a:ext>
            </a:extLst>
          </p:cNvPr>
          <p:cNvSpPr txBox="1"/>
          <p:nvPr/>
        </p:nvSpPr>
        <p:spPr>
          <a:xfrm>
            <a:off x="72158" y="2943783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REPUSCORE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18" name="Google Shape;490;p28">
            <a:hlinkClick r:id="rId9" action="ppaction://hlinksldjump"/>
            <a:extLst>
              <a:ext uri="{FF2B5EF4-FFF2-40B4-BE49-F238E27FC236}">
                <a16:creationId xmlns:a16="http://schemas.microsoft.com/office/drawing/2014/main" id="{7CAA501B-580B-4E10-A624-E8621B285A28}"/>
              </a:ext>
            </a:extLst>
          </p:cNvPr>
          <p:cNvSpPr txBox="1"/>
          <p:nvPr/>
        </p:nvSpPr>
        <p:spPr>
          <a:xfrm>
            <a:off x="72158" y="3626908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 err="1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development</a:t>
            </a:r>
            <a:endParaRPr sz="10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19" name="Google Shape;491;p28">
            <a:hlinkClick r:id="rId10" action="ppaction://hlinksldjump"/>
            <a:extLst>
              <a:ext uri="{FF2B5EF4-FFF2-40B4-BE49-F238E27FC236}">
                <a16:creationId xmlns:a16="http://schemas.microsoft.com/office/drawing/2014/main" id="{41740192-E33C-4D5A-8B8D-C2D5AACA81FD}"/>
              </a:ext>
            </a:extLst>
          </p:cNvPr>
          <p:cNvSpPr txBox="1"/>
          <p:nvPr/>
        </p:nvSpPr>
        <p:spPr>
          <a:xfrm>
            <a:off x="72158" y="4299308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DEMO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39" name="Google Shape;18549;p81">
            <a:extLst>
              <a:ext uri="{FF2B5EF4-FFF2-40B4-BE49-F238E27FC236}">
                <a16:creationId xmlns:a16="http://schemas.microsoft.com/office/drawing/2014/main" id="{10B6FD7B-3585-4BC3-9281-361FAB54EA38}"/>
              </a:ext>
            </a:extLst>
          </p:cNvPr>
          <p:cNvGrpSpPr/>
          <p:nvPr/>
        </p:nvGrpSpPr>
        <p:grpSpPr>
          <a:xfrm>
            <a:off x="240758" y="2660506"/>
            <a:ext cx="237100" cy="265501"/>
            <a:chOff x="7576208" y="1977825"/>
            <a:chExt cx="292533" cy="347454"/>
          </a:xfrm>
        </p:grpSpPr>
        <p:sp>
          <p:nvSpPr>
            <p:cNvPr id="140" name="Google Shape;18550;p81">
              <a:extLst>
                <a:ext uri="{FF2B5EF4-FFF2-40B4-BE49-F238E27FC236}">
                  <a16:creationId xmlns:a16="http://schemas.microsoft.com/office/drawing/2014/main" id="{6A2ECFBE-E6CC-48E0-AED8-590DE5DEE265}"/>
                </a:ext>
              </a:extLst>
            </p:cNvPr>
            <p:cNvSpPr/>
            <p:nvPr/>
          </p:nvSpPr>
          <p:spPr>
            <a:xfrm>
              <a:off x="7576208" y="1999032"/>
              <a:ext cx="89315" cy="148351"/>
            </a:xfrm>
            <a:custGeom>
              <a:avLst/>
              <a:gdLst/>
              <a:ahLst/>
              <a:cxnLst/>
              <a:rect l="l" t="t" r="r" b="b"/>
              <a:pathLst>
                <a:path w="3407" h="5659" extrusionOk="0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" name="Google Shape;18551;p81">
              <a:extLst>
                <a:ext uri="{FF2B5EF4-FFF2-40B4-BE49-F238E27FC236}">
                  <a16:creationId xmlns:a16="http://schemas.microsoft.com/office/drawing/2014/main" id="{16815D92-30F4-4895-AC08-F530496C78CA}"/>
                </a:ext>
              </a:extLst>
            </p:cNvPr>
            <p:cNvSpPr/>
            <p:nvPr/>
          </p:nvSpPr>
          <p:spPr>
            <a:xfrm>
              <a:off x="7779034" y="1999032"/>
              <a:ext cx="89708" cy="148351"/>
            </a:xfrm>
            <a:custGeom>
              <a:avLst/>
              <a:gdLst/>
              <a:ahLst/>
              <a:cxnLst/>
              <a:rect l="l" t="t" r="r" b="b"/>
              <a:pathLst>
                <a:path w="3422" h="5659" extrusionOk="0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" name="Google Shape;18552;p81">
              <a:extLst>
                <a:ext uri="{FF2B5EF4-FFF2-40B4-BE49-F238E27FC236}">
                  <a16:creationId xmlns:a16="http://schemas.microsoft.com/office/drawing/2014/main" id="{6AAA724D-6496-47B5-B110-BC7AF0101705}"/>
                </a:ext>
              </a:extLst>
            </p:cNvPr>
            <p:cNvSpPr/>
            <p:nvPr/>
          </p:nvSpPr>
          <p:spPr>
            <a:xfrm>
              <a:off x="7710927" y="2175381"/>
              <a:ext cx="22728" cy="103707"/>
            </a:xfrm>
            <a:custGeom>
              <a:avLst/>
              <a:gdLst/>
              <a:ahLst/>
              <a:cxnLst/>
              <a:rect l="l" t="t" r="r" b="b"/>
              <a:pathLst>
                <a:path w="867" h="3956" extrusionOk="0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8553;p81">
              <a:hlinkClick r:id="rId8" action="ppaction://hlinksldjump"/>
              <a:extLst>
                <a:ext uri="{FF2B5EF4-FFF2-40B4-BE49-F238E27FC236}">
                  <a16:creationId xmlns:a16="http://schemas.microsoft.com/office/drawing/2014/main" id="{2332383D-FE9B-4660-BE97-2024A7D809DA}"/>
                </a:ext>
              </a:extLst>
            </p:cNvPr>
            <p:cNvSpPr/>
            <p:nvPr/>
          </p:nvSpPr>
          <p:spPr>
            <a:xfrm>
              <a:off x="7638626" y="1989176"/>
              <a:ext cx="167671" cy="204765"/>
            </a:xfrm>
            <a:custGeom>
              <a:avLst/>
              <a:gdLst/>
              <a:ahLst/>
              <a:cxnLst/>
              <a:rect l="l" t="t" r="r" b="b"/>
              <a:pathLst>
                <a:path w="6396" h="7811" extrusionOk="0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chemeClr val="bg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8554;p81">
              <a:extLst>
                <a:ext uri="{FF2B5EF4-FFF2-40B4-BE49-F238E27FC236}">
                  <a16:creationId xmlns:a16="http://schemas.microsoft.com/office/drawing/2014/main" id="{7E499D05-B390-4AE4-B694-EA0FB3A998EE}"/>
                </a:ext>
              </a:extLst>
            </p:cNvPr>
            <p:cNvSpPr/>
            <p:nvPr/>
          </p:nvSpPr>
          <p:spPr>
            <a:xfrm>
              <a:off x="7706759" y="1989176"/>
              <a:ext cx="99538" cy="204765"/>
            </a:xfrm>
            <a:custGeom>
              <a:avLst/>
              <a:gdLst/>
              <a:ahLst/>
              <a:cxnLst/>
              <a:rect l="l" t="t" r="r" b="b"/>
              <a:pathLst>
                <a:path w="3797" h="7811" extrusionOk="0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8555;p81">
              <a:extLst>
                <a:ext uri="{FF2B5EF4-FFF2-40B4-BE49-F238E27FC236}">
                  <a16:creationId xmlns:a16="http://schemas.microsoft.com/office/drawing/2014/main" id="{956DB638-6BE8-4A34-900C-E1F63F69DB48}"/>
                </a:ext>
              </a:extLst>
            </p:cNvPr>
            <p:cNvSpPr/>
            <p:nvPr/>
          </p:nvSpPr>
          <p:spPr>
            <a:xfrm>
              <a:off x="7628035" y="1977825"/>
              <a:ext cx="189246" cy="22728"/>
            </a:xfrm>
            <a:custGeom>
              <a:avLst/>
              <a:gdLst/>
              <a:ahLst/>
              <a:cxnLst/>
              <a:rect l="l" t="t" r="r" b="b"/>
              <a:pathLst>
                <a:path w="7219" h="867" extrusionOk="0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8556;p81">
              <a:extLst>
                <a:ext uri="{FF2B5EF4-FFF2-40B4-BE49-F238E27FC236}">
                  <a16:creationId xmlns:a16="http://schemas.microsoft.com/office/drawing/2014/main" id="{A0A6CDB8-9939-432D-B9A5-7F2DAAD5A7AA}"/>
                </a:ext>
              </a:extLst>
            </p:cNvPr>
            <p:cNvSpPr/>
            <p:nvPr/>
          </p:nvSpPr>
          <p:spPr>
            <a:xfrm>
              <a:off x="7785456" y="1977825"/>
              <a:ext cx="31825" cy="22728"/>
            </a:xfrm>
            <a:custGeom>
              <a:avLst/>
              <a:gdLst/>
              <a:ahLst/>
              <a:cxnLst/>
              <a:rect l="l" t="t" r="r" b="b"/>
              <a:pathLst>
                <a:path w="1214" h="867" extrusionOk="0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8557;p81">
              <a:extLst>
                <a:ext uri="{FF2B5EF4-FFF2-40B4-BE49-F238E27FC236}">
                  <a16:creationId xmlns:a16="http://schemas.microsoft.com/office/drawing/2014/main" id="{E27591B4-AA18-4B06-B17F-8B97A434013C}"/>
                </a:ext>
              </a:extLst>
            </p:cNvPr>
            <p:cNvSpPr/>
            <p:nvPr/>
          </p:nvSpPr>
          <p:spPr>
            <a:xfrm>
              <a:off x="7681776" y="2039980"/>
              <a:ext cx="82158" cy="78042"/>
            </a:xfrm>
            <a:custGeom>
              <a:avLst/>
              <a:gdLst/>
              <a:ahLst/>
              <a:cxnLst/>
              <a:rect l="l" t="t" r="r" b="b"/>
              <a:pathLst>
                <a:path w="3134" h="2977" extrusionOk="0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8558;p81">
              <a:extLst>
                <a:ext uri="{FF2B5EF4-FFF2-40B4-BE49-F238E27FC236}">
                  <a16:creationId xmlns:a16="http://schemas.microsoft.com/office/drawing/2014/main" id="{2D8C81B2-D17A-4FCD-AEFE-A0D5BCC48B34}"/>
                </a:ext>
              </a:extLst>
            </p:cNvPr>
            <p:cNvSpPr/>
            <p:nvPr/>
          </p:nvSpPr>
          <p:spPr>
            <a:xfrm>
              <a:off x="7700703" y="2180676"/>
              <a:ext cx="43543" cy="21208"/>
            </a:xfrm>
            <a:custGeom>
              <a:avLst/>
              <a:gdLst/>
              <a:ahLst/>
              <a:cxnLst/>
              <a:rect l="l" t="t" r="r" b="b"/>
              <a:pathLst>
                <a:path w="1661" h="809" extrusionOk="0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8559;p81">
              <a:extLst>
                <a:ext uri="{FF2B5EF4-FFF2-40B4-BE49-F238E27FC236}">
                  <a16:creationId xmlns:a16="http://schemas.microsoft.com/office/drawing/2014/main" id="{E67BC382-D67D-4760-A0BB-DAB902C2C435}"/>
                </a:ext>
              </a:extLst>
            </p:cNvPr>
            <p:cNvSpPr/>
            <p:nvPr/>
          </p:nvSpPr>
          <p:spPr>
            <a:xfrm>
              <a:off x="7678001" y="2263542"/>
              <a:ext cx="88947" cy="30672"/>
            </a:xfrm>
            <a:custGeom>
              <a:avLst/>
              <a:gdLst/>
              <a:ahLst/>
              <a:cxnLst/>
              <a:rect l="l" t="t" r="r" b="b"/>
              <a:pathLst>
                <a:path w="3393" h="1170" extrusionOk="0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" name="Google Shape;18560;p81">
              <a:extLst>
                <a:ext uri="{FF2B5EF4-FFF2-40B4-BE49-F238E27FC236}">
                  <a16:creationId xmlns:a16="http://schemas.microsoft.com/office/drawing/2014/main" id="{A0AAF2C8-9D19-4AE7-844E-E35164E98D5E}"/>
                </a:ext>
              </a:extLst>
            </p:cNvPr>
            <p:cNvSpPr/>
            <p:nvPr/>
          </p:nvSpPr>
          <p:spPr>
            <a:xfrm>
              <a:off x="7735517" y="2263542"/>
              <a:ext cx="31432" cy="30672"/>
            </a:xfrm>
            <a:custGeom>
              <a:avLst/>
              <a:gdLst/>
              <a:ahLst/>
              <a:cxnLst/>
              <a:rect l="l" t="t" r="r" b="b"/>
              <a:pathLst>
                <a:path w="119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8561;p81">
              <a:extLst>
                <a:ext uri="{FF2B5EF4-FFF2-40B4-BE49-F238E27FC236}">
                  <a16:creationId xmlns:a16="http://schemas.microsoft.com/office/drawing/2014/main" id="{D24D32EF-ECA7-4AD7-BE0E-C1F31030D88F}"/>
                </a:ext>
              </a:extLst>
            </p:cNvPr>
            <p:cNvSpPr/>
            <p:nvPr/>
          </p:nvSpPr>
          <p:spPr>
            <a:xfrm>
              <a:off x="7645835" y="2286637"/>
              <a:ext cx="152519" cy="38615"/>
            </a:xfrm>
            <a:custGeom>
              <a:avLst/>
              <a:gdLst/>
              <a:ahLst/>
              <a:cxnLst/>
              <a:rect l="l" t="t" r="r" b="b"/>
              <a:pathLst>
                <a:path w="5818" h="1473" extrusionOk="0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8562;p81">
              <a:extLst>
                <a:ext uri="{FF2B5EF4-FFF2-40B4-BE49-F238E27FC236}">
                  <a16:creationId xmlns:a16="http://schemas.microsoft.com/office/drawing/2014/main" id="{F6CC1F96-9553-4BF3-94CC-C5A496453EE9}"/>
                </a:ext>
              </a:extLst>
            </p:cNvPr>
            <p:cNvSpPr/>
            <p:nvPr/>
          </p:nvSpPr>
          <p:spPr>
            <a:xfrm>
              <a:off x="7760500" y="2286637"/>
              <a:ext cx="38588" cy="38641"/>
            </a:xfrm>
            <a:custGeom>
              <a:avLst/>
              <a:gdLst/>
              <a:ahLst/>
              <a:cxnLst/>
              <a:rect l="l" t="t" r="r" b="b"/>
              <a:pathLst>
                <a:path w="1472" h="1474" extrusionOk="0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7530;p81">
            <a:extLst>
              <a:ext uri="{FF2B5EF4-FFF2-40B4-BE49-F238E27FC236}">
                <a16:creationId xmlns:a16="http://schemas.microsoft.com/office/drawing/2014/main" id="{ED2481FA-1D98-4983-A746-3160C05A14C6}"/>
              </a:ext>
            </a:extLst>
          </p:cNvPr>
          <p:cNvGrpSpPr/>
          <p:nvPr/>
        </p:nvGrpSpPr>
        <p:grpSpPr>
          <a:xfrm>
            <a:off x="173217" y="3361419"/>
            <a:ext cx="336890" cy="202258"/>
            <a:chOff x="6988887" y="1538854"/>
            <a:chExt cx="499920" cy="300136"/>
          </a:xfrm>
        </p:grpSpPr>
        <p:sp>
          <p:nvSpPr>
            <p:cNvPr id="154" name="Google Shape;17531;p81">
              <a:extLst>
                <a:ext uri="{FF2B5EF4-FFF2-40B4-BE49-F238E27FC236}">
                  <a16:creationId xmlns:a16="http://schemas.microsoft.com/office/drawing/2014/main" id="{591EB1F5-E5B2-476F-B1FE-3C877CE536DD}"/>
                </a:ext>
              </a:extLst>
            </p:cNvPr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7532;p81">
              <a:extLst>
                <a:ext uri="{FF2B5EF4-FFF2-40B4-BE49-F238E27FC236}">
                  <a16:creationId xmlns:a16="http://schemas.microsoft.com/office/drawing/2014/main" id="{3C7EAB20-1A94-4121-9FCB-4E3497DD9252}"/>
                </a:ext>
              </a:extLst>
            </p:cNvPr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7533;p81">
              <a:extLst>
                <a:ext uri="{FF2B5EF4-FFF2-40B4-BE49-F238E27FC236}">
                  <a16:creationId xmlns:a16="http://schemas.microsoft.com/office/drawing/2014/main" id="{1E51C416-9B3D-4A63-9BBB-551E4EF88CB1}"/>
                </a:ext>
              </a:extLst>
            </p:cNvPr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7534;p81">
              <a:extLst>
                <a:ext uri="{FF2B5EF4-FFF2-40B4-BE49-F238E27FC236}">
                  <a16:creationId xmlns:a16="http://schemas.microsoft.com/office/drawing/2014/main" id="{0E402D16-4C25-4E4E-A5AB-A086808E0C1B}"/>
                </a:ext>
              </a:extLst>
            </p:cNvPr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7535;p81">
              <a:extLst>
                <a:ext uri="{FF2B5EF4-FFF2-40B4-BE49-F238E27FC236}">
                  <a16:creationId xmlns:a16="http://schemas.microsoft.com/office/drawing/2014/main" id="{B09CC255-79A2-4BBD-9707-2321DFF1AC4E}"/>
                </a:ext>
              </a:extLst>
            </p:cNvPr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7536;p81">
              <a:extLst>
                <a:ext uri="{FF2B5EF4-FFF2-40B4-BE49-F238E27FC236}">
                  <a16:creationId xmlns:a16="http://schemas.microsoft.com/office/drawing/2014/main" id="{4E9DFBDC-10D1-4C32-9312-660517A88496}"/>
                </a:ext>
              </a:extLst>
            </p:cNvPr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7537;p81">
              <a:extLst>
                <a:ext uri="{FF2B5EF4-FFF2-40B4-BE49-F238E27FC236}">
                  <a16:creationId xmlns:a16="http://schemas.microsoft.com/office/drawing/2014/main" id="{504371E6-B06E-494E-877C-0AB8C2D7E1AC}"/>
                </a:ext>
              </a:extLst>
            </p:cNvPr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7538;p81">
              <a:extLst>
                <a:ext uri="{FF2B5EF4-FFF2-40B4-BE49-F238E27FC236}">
                  <a16:creationId xmlns:a16="http://schemas.microsoft.com/office/drawing/2014/main" id="{21B8D43D-8C18-4842-AAA5-1C3B47B3F5C3}"/>
                </a:ext>
              </a:extLst>
            </p:cNvPr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7539;p81">
              <a:extLst>
                <a:ext uri="{FF2B5EF4-FFF2-40B4-BE49-F238E27FC236}">
                  <a16:creationId xmlns:a16="http://schemas.microsoft.com/office/drawing/2014/main" id="{E2B05DBF-F580-4EC4-A32D-704257CD66F8}"/>
                </a:ext>
              </a:extLst>
            </p:cNvPr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7540;p81">
              <a:extLst>
                <a:ext uri="{FF2B5EF4-FFF2-40B4-BE49-F238E27FC236}">
                  <a16:creationId xmlns:a16="http://schemas.microsoft.com/office/drawing/2014/main" id="{D2C1036D-8344-44EC-B909-667722B48C4C}"/>
                </a:ext>
              </a:extLst>
            </p:cNvPr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7541;p81">
              <a:extLst>
                <a:ext uri="{FF2B5EF4-FFF2-40B4-BE49-F238E27FC236}">
                  <a16:creationId xmlns:a16="http://schemas.microsoft.com/office/drawing/2014/main" id="{6809602A-7EDB-4543-A89A-B83878603C20}"/>
                </a:ext>
              </a:extLst>
            </p:cNvPr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7542;p81">
              <a:extLst>
                <a:ext uri="{FF2B5EF4-FFF2-40B4-BE49-F238E27FC236}">
                  <a16:creationId xmlns:a16="http://schemas.microsoft.com/office/drawing/2014/main" id="{9E15348B-D8A0-4B9C-8957-F557C6593DEE}"/>
                </a:ext>
              </a:extLst>
            </p:cNvPr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7543;p81">
              <a:extLst>
                <a:ext uri="{FF2B5EF4-FFF2-40B4-BE49-F238E27FC236}">
                  <a16:creationId xmlns:a16="http://schemas.microsoft.com/office/drawing/2014/main" id="{4695C25A-6F4B-4B95-BCCB-2D182DFEB9E3}"/>
                </a:ext>
              </a:extLst>
            </p:cNvPr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" name="Google Shape;10762;p77">
            <a:extLst>
              <a:ext uri="{FF2B5EF4-FFF2-40B4-BE49-F238E27FC236}">
                <a16:creationId xmlns:a16="http://schemas.microsoft.com/office/drawing/2014/main" id="{14C01EC5-C13C-4B63-B9A8-4587CB6AD194}"/>
              </a:ext>
            </a:extLst>
          </p:cNvPr>
          <p:cNvGrpSpPr/>
          <p:nvPr/>
        </p:nvGrpSpPr>
        <p:grpSpPr>
          <a:xfrm>
            <a:off x="196604" y="3971537"/>
            <a:ext cx="306689" cy="303646"/>
            <a:chOff x="1752137" y="4266608"/>
            <a:chExt cx="378512" cy="374756"/>
          </a:xfrm>
        </p:grpSpPr>
        <p:sp>
          <p:nvSpPr>
            <p:cNvPr id="168" name="Google Shape;10763;p77">
              <a:extLst>
                <a:ext uri="{FF2B5EF4-FFF2-40B4-BE49-F238E27FC236}">
                  <a16:creationId xmlns:a16="http://schemas.microsoft.com/office/drawing/2014/main" id="{C448EADA-A699-41F9-9037-A1546C789EA6}"/>
                </a:ext>
              </a:extLst>
            </p:cNvPr>
            <p:cNvSpPr/>
            <p:nvPr/>
          </p:nvSpPr>
          <p:spPr>
            <a:xfrm>
              <a:off x="1752400" y="4382020"/>
              <a:ext cx="171163" cy="82220"/>
            </a:xfrm>
            <a:custGeom>
              <a:avLst/>
              <a:gdLst/>
              <a:ahLst/>
              <a:cxnLst/>
              <a:rect l="l" t="t" r="r" b="b"/>
              <a:pathLst>
                <a:path w="6518" h="3131" extrusionOk="0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0764;p77">
              <a:extLst>
                <a:ext uri="{FF2B5EF4-FFF2-40B4-BE49-F238E27FC236}">
                  <a16:creationId xmlns:a16="http://schemas.microsoft.com/office/drawing/2014/main" id="{F6122F12-67BC-4FD8-9219-1096B6476013}"/>
                </a:ext>
              </a:extLst>
            </p:cNvPr>
            <p:cNvSpPr/>
            <p:nvPr/>
          </p:nvSpPr>
          <p:spPr>
            <a:xfrm>
              <a:off x="1931834" y="4472250"/>
              <a:ext cx="81957" cy="169114"/>
            </a:xfrm>
            <a:custGeom>
              <a:avLst/>
              <a:gdLst/>
              <a:ahLst/>
              <a:cxnLst/>
              <a:rect l="l" t="t" r="r" b="b"/>
              <a:pathLst>
                <a:path w="3121" h="6440" extrusionOk="0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0765;p77">
              <a:extLst>
                <a:ext uri="{FF2B5EF4-FFF2-40B4-BE49-F238E27FC236}">
                  <a16:creationId xmlns:a16="http://schemas.microsoft.com/office/drawing/2014/main" id="{51FDC360-F170-4109-8D69-E8C81C4FCE64}"/>
                </a:ext>
              </a:extLst>
            </p:cNvPr>
            <p:cNvSpPr/>
            <p:nvPr/>
          </p:nvSpPr>
          <p:spPr>
            <a:xfrm>
              <a:off x="1752137" y="4386537"/>
              <a:ext cx="123685" cy="71664"/>
            </a:xfrm>
            <a:custGeom>
              <a:avLst/>
              <a:gdLst/>
              <a:ahLst/>
              <a:cxnLst/>
              <a:rect l="l" t="t" r="r" b="b"/>
              <a:pathLst>
                <a:path w="4710" h="2729" extrusionOk="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0766;p77">
              <a:extLst>
                <a:ext uri="{FF2B5EF4-FFF2-40B4-BE49-F238E27FC236}">
                  <a16:creationId xmlns:a16="http://schemas.microsoft.com/office/drawing/2014/main" id="{38C5D23C-EE31-4388-9141-0DB23B8B26A1}"/>
                </a:ext>
              </a:extLst>
            </p:cNvPr>
            <p:cNvSpPr/>
            <p:nvPr/>
          </p:nvSpPr>
          <p:spPr>
            <a:xfrm>
              <a:off x="1931834" y="4539108"/>
              <a:ext cx="23897" cy="102256"/>
            </a:xfrm>
            <a:custGeom>
              <a:avLst/>
              <a:gdLst/>
              <a:ahLst/>
              <a:cxnLst/>
              <a:rect l="l" t="t" r="r" b="b"/>
              <a:pathLst>
                <a:path w="910" h="3894" extrusionOk="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0767;p77">
              <a:extLst>
                <a:ext uri="{FF2B5EF4-FFF2-40B4-BE49-F238E27FC236}">
                  <a16:creationId xmlns:a16="http://schemas.microsoft.com/office/drawing/2014/main" id="{63084219-1C14-4E8B-B194-C6F28B8B8278}"/>
                </a:ext>
              </a:extLst>
            </p:cNvPr>
            <p:cNvSpPr/>
            <p:nvPr/>
          </p:nvSpPr>
          <p:spPr>
            <a:xfrm>
              <a:off x="1823512" y="4266608"/>
              <a:ext cx="307137" cy="305115"/>
            </a:xfrm>
            <a:custGeom>
              <a:avLst/>
              <a:gdLst/>
              <a:ahLst/>
              <a:cxnLst/>
              <a:rect l="l" t="t" r="r" b="b"/>
              <a:pathLst>
                <a:path w="11696" h="11619" extrusionOk="0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0768;p77">
              <a:extLst>
                <a:ext uri="{FF2B5EF4-FFF2-40B4-BE49-F238E27FC236}">
                  <a16:creationId xmlns:a16="http://schemas.microsoft.com/office/drawing/2014/main" id="{814BFA62-FB0A-49EE-BC38-8A2235C5BFB5}"/>
                </a:ext>
              </a:extLst>
            </p:cNvPr>
            <p:cNvSpPr/>
            <p:nvPr/>
          </p:nvSpPr>
          <p:spPr>
            <a:xfrm>
              <a:off x="1823512" y="4266686"/>
              <a:ext cx="306507" cy="227963"/>
            </a:xfrm>
            <a:custGeom>
              <a:avLst/>
              <a:gdLst/>
              <a:ahLst/>
              <a:cxnLst/>
              <a:rect l="l" t="t" r="r" b="b"/>
              <a:pathLst>
                <a:path w="11672" h="8681" extrusionOk="0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0769;p77">
              <a:extLst>
                <a:ext uri="{FF2B5EF4-FFF2-40B4-BE49-F238E27FC236}">
                  <a16:creationId xmlns:a16="http://schemas.microsoft.com/office/drawing/2014/main" id="{341F35B8-F415-4EAF-B0CC-6515D4F6014D}"/>
                </a:ext>
              </a:extLst>
            </p:cNvPr>
            <p:cNvSpPr/>
            <p:nvPr/>
          </p:nvSpPr>
          <p:spPr>
            <a:xfrm>
              <a:off x="1978078" y="4353633"/>
              <a:ext cx="64127" cy="64101"/>
            </a:xfrm>
            <a:custGeom>
              <a:avLst/>
              <a:gdLst/>
              <a:ahLst/>
              <a:cxnLst/>
              <a:rect l="l" t="t" r="r" b="b"/>
              <a:pathLst>
                <a:path w="2442" h="2441" extrusionOk="0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0770;p77">
              <a:extLst>
                <a:ext uri="{FF2B5EF4-FFF2-40B4-BE49-F238E27FC236}">
                  <a16:creationId xmlns:a16="http://schemas.microsoft.com/office/drawing/2014/main" id="{C3D8FEF4-EEFF-4075-B75C-EAF991479838}"/>
                </a:ext>
              </a:extLst>
            </p:cNvPr>
            <p:cNvSpPr/>
            <p:nvPr/>
          </p:nvSpPr>
          <p:spPr>
            <a:xfrm>
              <a:off x="1978078" y="4353660"/>
              <a:ext cx="39731" cy="64206"/>
            </a:xfrm>
            <a:custGeom>
              <a:avLst/>
              <a:gdLst/>
              <a:ahLst/>
              <a:cxnLst/>
              <a:rect l="l" t="t" r="r" b="b"/>
              <a:pathLst>
                <a:path w="1513" h="2445" extrusionOk="0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0771;p77">
              <a:extLst>
                <a:ext uri="{FF2B5EF4-FFF2-40B4-BE49-F238E27FC236}">
                  <a16:creationId xmlns:a16="http://schemas.microsoft.com/office/drawing/2014/main" id="{383BAFBE-932F-4B56-B89D-C0FC503E781C}"/>
                </a:ext>
              </a:extLst>
            </p:cNvPr>
            <p:cNvSpPr/>
            <p:nvPr/>
          </p:nvSpPr>
          <p:spPr>
            <a:xfrm>
              <a:off x="1815476" y="4497381"/>
              <a:ext cx="82955" cy="82404"/>
            </a:xfrm>
            <a:custGeom>
              <a:avLst/>
              <a:gdLst/>
              <a:ahLst/>
              <a:cxnLst/>
              <a:rect l="l" t="t" r="r" b="b"/>
              <a:pathLst>
                <a:path w="3159" h="3138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0772;p77">
              <a:extLst>
                <a:ext uri="{FF2B5EF4-FFF2-40B4-BE49-F238E27FC236}">
                  <a16:creationId xmlns:a16="http://schemas.microsoft.com/office/drawing/2014/main" id="{871B5B5A-BCE2-4E8F-A103-5F05C565C045}"/>
                </a:ext>
              </a:extLst>
            </p:cNvPr>
            <p:cNvSpPr/>
            <p:nvPr/>
          </p:nvSpPr>
          <p:spPr>
            <a:xfrm>
              <a:off x="1815476" y="4497381"/>
              <a:ext cx="32195" cy="35950"/>
            </a:xfrm>
            <a:custGeom>
              <a:avLst/>
              <a:gdLst/>
              <a:ahLst/>
              <a:cxnLst/>
              <a:rect l="l" t="t" r="r" b="b"/>
              <a:pathLst>
                <a:path w="1226" h="1369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0773;p77">
              <a:extLst>
                <a:ext uri="{FF2B5EF4-FFF2-40B4-BE49-F238E27FC236}">
                  <a16:creationId xmlns:a16="http://schemas.microsoft.com/office/drawing/2014/main" id="{F20A5927-505C-4D5E-B6D4-880064718155}"/>
                </a:ext>
              </a:extLst>
            </p:cNvPr>
            <p:cNvSpPr/>
            <p:nvPr/>
          </p:nvSpPr>
          <p:spPr>
            <a:xfrm>
              <a:off x="1823512" y="4463952"/>
              <a:ext cx="108349" cy="107719"/>
            </a:xfrm>
            <a:custGeom>
              <a:avLst/>
              <a:gdLst/>
              <a:ahLst/>
              <a:cxnLst/>
              <a:rect l="l" t="t" r="r" b="b"/>
              <a:pathLst>
                <a:path w="4126" h="4102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0774;p77">
              <a:extLst>
                <a:ext uri="{FF2B5EF4-FFF2-40B4-BE49-F238E27FC236}">
                  <a16:creationId xmlns:a16="http://schemas.microsoft.com/office/drawing/2014/main" id="{0B9CE81C-D42A-4ED2-944F-BE7E93D139E2}"/>
                </a:ext>
              </a:extLst>
            </p:cNvPr>
            <p:cNvSpPr/>
            <p:nvPr/>
          </p:nvSpPr>
          <p:spPr>
            <a:xfrm>
              <a:off x="1823512" y="4463952"/>
              <a:ext cx="28939" cy="30698"/>
            </a:xfrm>
            <a:custGeom>
              <a:avLst/>
              <a:gdLst/>
              <a:ahLst/>
              <a:cxnLst/>
              <a:rect l="l" t="t" r="r" b="b"/>
              <a:pathLst>
                <a:path w="1102" h="1169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0775;p77">
              <a:extLst>
                <a:ext uri="{FF2B5EF4-FFF2-40B4-BE49-F238E27FC236}">
                  <a16:creationId xmlns:a16="http://schemas.microsoft.com/office/drawing/2014/main" id="{2DE54EED-3BED-4483-B69A-6C026FE8DE12}"/>
                </a:ext>
              </a:extLst>
            </p:cNvPr>
            <p:cNvSpPr/>
            <p:nvPr/>
          </p:nvSpPr>
          <p:spPr>
            <a:xfrm>
              <a:off x="1776034" y="4536981"/>
              <a:ext cx="33692" cy="30724"/>
            </a:xfrm>
            <a:custGeom>
              <a:avLst/>
              <a:gdLst/>
              <a:ahLst/>
              <a:cxnLst/>
              <a:rect l="l" t="t" r="r" b="b"/>
              <a:pathLst>
                <a:path w="1283" h="1170" extrusionOk="0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0776;p77">
              <a:extLst>
                <a:ext uri="{FF2B5EF4-FFF2-40B4-BE49-F238E27FC236}">
                  <a16:creationId xmlns:a16="http://schemas.microsoft.com/office/drawing/2014/main" id="{8D956D70-8769-4492-869A-5A9857880B37}"/>
                </a:ext>
              </a:extLst>
            </p:cNvPr>
            <p:cNvSpPr/>
            <p:nvPr/>
          </p:nvSpPr>
          <p:spPr>
            <a:xfrm>
              <a:off x="1794862" y="4555730"/>
              <a:ext cx="33508" cy="30567"/>
            </a:xfrm>
            <a:custGeom>
              <a:avLst/>
              <a:gdLst/>
              <a:ahLst/>
              <a:cxnLst/>
              <a:rect l="l" t="t" r="r" b="b"/>
              <a:pathLst>
                <a:path w="1276" h="1164" extrusionOk="0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0777;p77">
              <a:extLst>
                <a:ext uri="{FF2B5EF4-FFF2-40B4-BE49-F238E27FC236}">
                  <a16:creationId xmlns:a16="http://schemas.microsoft.com/office/drawing/2014/main" id="{BBFF0EA0-90F0-485A-9B93-3F811FB78FD5}"/>
                </a:ext>
              </a:extLst>
            </p:cNvPr>
            <p:cNvSpPr/>
            <p:nvPr/>
          </p:nvSpPr>
          <p:spPr>
            <a:xfrm>
              <a:off x="1832309" y="4593125"/>
              <a:ext cx="33481" cy="30619"/>
            </a:xfrm>
            <a:custGeom>
              <a:avLst/>
              <a:gdLst/>
              <a:ahLst/>
              <a:cxnLst/>
              <a:rect l="l" t="t" r="r" b="b"/>
              <a:pathLst>
                <a:path w="1275" h="1166" extrusionOk="0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0778;p77">
              <a:extLst>
                <a:ext uri="{FF2B5EF4-FFF2-40B4-BE49-F238E27FC236}">
                  <a16:creationId xmlns:a16="http://schemas.microsoft.com/office/drawing/2014/main" id="{7F4736A5-AE6C-4F58-83E7-02586E685087}"/>
                </a:ext>
              </a:extLst>
            </p:cNvPr>
            <p:cNvSpPr/>
            <p:nvPr/>
          </p:nvSpPr>
          <p:spPr>
            <a:xfrm>
              <a:off x="1813480" y="4574322"/>
              <a:ext cx="33665" cy="30645"/>
            </a:xfrm>
            <a:custGeom>
              <a:avLst/>
              <a:gdLst/>
              <a:ahLst/>
              <a:cxnLst/>
              <a:rect l="l" t="t" r="r" b="b"/>
              <a:pathLst>
                <a:path w="1282" h="1167" extrusionOk="0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0779;p77">
              <a:extLst>
                <a:ext uri="{FF2B5EF4-FFF2-40B4-BE49-F238E27FC236}">
                  <a16:creationId xmlns:a16="http://schemas.microsoft.com/office/drawing/2014/main" id="{4AC11C5D-863B-441D-9761-92E6BB34C5E0}"/>
                </a:ext>
              </a:extLst>
            </p:cNvPr>
            <p:cNvSpPr/>
            <p:nvPr/>
          </p:nvSpPr>
          <p:spPr>
            <a:xfrm>
              <a:off x="2057751" y="4266686"/>
              <a:ext cx="72241" cy="71375"/>
            </a:xfrm>
            <a:custGeom>
              <a:avLst/>
              <a:gdLst/>
              <a:ahLst/>
              <a:cxnLst/>
              <a:rect l="l" t="t" r="r" b="b"/>
              <a:pathLst>
                <a:path w="2751" h="2718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0780;p77">
              <a:extLst>
                <a:ext uri="{FF2B5EF4-FFF2-40B4-BE49-F238E27FC236}">
                  <a16:creationId xmlns:a16="http://schemas.microsoft.com/office/drawing/2014/main" id="{569D35B8-EDF1-4FD3-A462-28AEEF0A0F6C}"/>
                </a:ext>
              </a:extLst>
            </p:cNvPr>
            <p:cNvSpPr/>
            <p:nvPr/>
          </p:nvSpPr>
          <p:spPr>
            <a:xfrm>
              <a:off x="2057751" y="4266686"/>
              <a:ext cx="72241" cy="31171"/>
            </a:xfrm>
            <a:custGeom>
              <a:avLst/>
              <a:gdLst/>
              <a:ahLst/>
              <a:cxnLst/>
              <a:rect l="l" t="t" r="r" b="b"/>
              <a:pathLst>
                <a:path w="2751" h="1187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0781;p77">
              <a:extLst>
                <a:ext uri="{FF2B5EF4-FFF2-40B4-BE49-F238E27FC236}">
                  <a16:creationId xmlns:a16="http://schemas.microsoft.com/office/drawing/2014/main" id="{925B4DDA-2FEA-4E3A-9C20-5EE607B3424B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0782;p77">
              <a:extLst>
                <a:ext uri="{FF2B5EF4-FFF2-40B4-BE49-F238E27FC236}">
                  <a16:creationId xmlns:a16="http://schemas.microsoft.com/office/drawing/2014/main" id="{2292B46E-7194-4F64-9CF2-9803DC758329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0783;p77">
              <a:extLst>
                <a:ext uri="{FF2B5EF4-FFF2-40B4-BE49-F238E27FC236}">
                  <a16:creationId xmlns:a16="http://schemas.microsoft.com/office/drawing/2014/main" id="{A183F31D-47D9-4481-A037-45E4F8F21C51}"/>
                </a:ext>
              </a:extLst>
            </p:cNvPr>
            <p:cNvSpPr/>
            <p:nvPr/>
          </p:nvSpPr>
          <p:spPr>
            <a:xfrm>
              <a:off x="1839609" y="4424378"/>
              <a:ext cx="130696" cy="131090"/>
            </a:xfrm>
            <a:custGeom>
              <a:avLst/>
              <a:gdLst/>
              <a:ahLst/>
              <a:cxnLst/>
              <a:rect l="l" t="t" r="r" b="b"/>
              <a:pathLst>
                <a:path w="4977" h="4992" extrusionOk="0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4" name="Google Shape;494;p28">
            <a:extLst>
              <a:ext uri="{FF2B5EF4-FFF2-40B4-BE49-F238E27FC236}">
                <a16:creationId xmlns:a16="http://schemas.microsoft.com/office/drawing/2014/main" id="{8B9E067E-08FE-4096-883B-1AC9AB558A5B}"/>
              </a:ext>
            </a:extLst>
          </p:cNvPr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09292" y="540025"/>
            <a:ext cx="321095" cy="276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500;p28">
            <a:hlinkClick r:id="rId12" action="ppaction://hlinksldjump"/>
            <a:extLst>
              <a:ext uri="{FF2B5EF4-FFF2-40B4-BE49-F238E27FC236}">
                <a16:creationId xmlns:a16="http://schemas.microsoft.com/office/drawing/2014/main" id="{0003BE52-FB3F-4B8E-B22D-12CC3C24AE17}"/>
              </a:ext>
            </a:extLst>
          </p:cNvPr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8236162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Risultato immagini per gamification">
            <a:extLst>
              <a:ext uri="{FF2B5EF4-FFF2-40B4-BE49-F238E27FC236}">
                <a16:creationId xmlns:a16="http://schemas.microsoft.com/office/drawing/2014/main" id="{B99FE58D-C42B-479F-9861-87DAEBFADE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26" t="46379" r="72931" b="30449"/>
          <a:stretch/>
        </p:blipFill>
        <p:spPr bwMode="auto">
          <a:xfrm>
            <a:off x="7073619" y="1832868"/>
            <a:ext cx="1196845" cy="639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0" name="Picture 2" descr="Risultato immagini per gamification">
            <a:extLst>
              <a:ext uri="{FF2B5EF4-FFF2-40B4-BE49-F238E27FC236}">
                <a16:creationId xmlns:a16="http://schemas.microsoft.com/office/drawing/2014/main" id="{AEDADBAB-0A1C-4F47-A385-0EFE345E2A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19" t="46312" r="31677" b="29815"/>
          <a:stretch/>
        </p:blipFill>
        <p:spPr bwMode="auto">
          <a:xfrm>
            <a:off x="1786218" y="1780060"/>
            <a:ext cx="1047033" cy="747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" descr="Risultato immagini per gamification">
            <a:extLst>
              <a:ext uri="{FF2B5EF4-FFF2-40B4-BE49-F238E27FC236}">
                <a16:creationId xmlns:a16="http://schemas.microsoft.com/office/drawing/2014/main" id="{310AA5A6-11BC-44EB-9336-4B4EDA3434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63" t="45561" r="62634" b="29815"/>
          <a:stretch/>
        </p:blipFill>
        <p:spPr bwMode="auto">
          <a:xfrm>
            <a:off x="7130526" y="3332941"/>
            <a:ext cx="944797" cy="861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2" name="Picture 2" descr="Risultato immagini per gamification">
            <a:extLst>
              <a:ext uri="{FF2B5EF4-FFF2-40B4-BE49-F238E27FC236}">
                <a16:creationId xmlns:a16="http://schemas.microsoft.com/office/drawing/2014/main" id="{93AFD40B-8CC2-45A2-8100-38A55C64FA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205" t="48004" r="5229" b="29815"/>
          <a:stretch/>
        </p:blipFill>
        <p:spPr bwMode="auto">
          <a:xfrm>
            <a:off x="1726288" y="3449844"/>
            <a:ext cx="1070526" cy="711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9" name="Google Shape;487;p28">
            <a:hlinkClick r:id="rId15" action="ppaction://hlinksldjump"/>
            <a:extLst>
              <a:ext uri="{FF2B5EF4-FFF2-40B4-BE49-F238E27FC236}">
                <a16:creationId xmlns:a16="http://schemas.microsoft.com/office/drawing/2014/main" id="{0C25BB40-28B9-4FE7-897F-DB2BABCD9B2B}"/>
              </a:ext>
            </a:extLst>
          </p:cNvPr>
          <p:cNvSpPr txBox="1"/>
          <p:nvPr/>
        </p:nvSpPr>
        <p:spPr>
          <a:xfrm>
            <a:off x="67533" y="2222214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idea</a:t>
            </a:r>
          </a:p>
        </p:txBody>
      </p:sp>
      <p:grpSp>
        <p:nvGrpSpPr>
          <p:cNvPr id="230" name="Google Shape;17920;p81">
            <a:extLst>
              <a:ext uri="{FF2B5EF4-FFF2-40B4-BE49-F238E27FC236}">
                <a16:creationId xmlns:a16="http://schemas.microsoft.com/office/drawing/2014/main" id="{6B6F36C2-C7F5-4C24-898E-89145565CB9D}"/>
              </a:ext>
            </a:extLst>
          </p:cNvPr>
          <p:cNvGrpSpPr/>
          <p:nvPr/>
        </p:nvGrpSpPr>
        <p:grpSpPr>
          <a:xfrm>
            <a:off x="255985" y="1962157"/>
            <a:ext cx="224645" cy="262289"/>
            <a:chOff x="7077599" y="2907723"/>
            <a:chExt cx="313348" cy="365856"/>
          </a:xfrm>
        </p:grpSpPr>
        <p:sp>
          <p:nvSpPr>
            <p:cNvPr id="231" name="Google Shape;17921;p81">
              <a:hlinkClick r:id="rId15" action="ppaction://hlinksldjump"/>
              <a:extLst>
                <a:ext uri="{FF2B5EF4-FFF2-40B4-BE49-F238E27FC236}">
                  <a16:creationId xmlns:a16="http://schemas.microsoft.com/office/drawing/2014/main" id="{384D06E4-8E47-441D-8935-0A7393375381}"/>
                </a:ext>
              </a:extLst>
            </p:cNvPr>
            <p:cNvSpPr/>
            <p:nvPr/>
          </p:nvSpPr>
          <p:spPr>
            <a:xfrm>
              <a:off x="7101638" y="2970429"/>
              <a:ext cx="231636" cy="284223"/>
            </a:xfrm>
            <a:custGeom>
              <a:avLst/>
              <a:gdLst/>
              <a:ahLst/>
              <a:cxnLst/>
              <a:rect l="l" t="t" r="r" b="b"/>
              <a:pathLst>
                <a:path w="8836" h="10842" extrusionOk="0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7922;p81">
              <a:extLst>
                <a:ext uri="{FF2B5EF4-FFF2-40B4-BE49-F238E27FC236}">
                  <a16:creationId xmlns:a16="http://schemas.microsoft.com/office/drawing/2014/main" id="{29A11C3E-F659-43A1-9C30-EEBDA0E92808}"/>
                </a:ext>
              </a:extLst>
            </p:cNvPr>
            <p:cNvSpPr/>
            <p:nvPr/>
          </p:nvSpPr>
          <p:spPr>
            <a:xfrm>
              <a:off x="7129269" y="2989357"/>
              <a:ext cx="176768" cy="177135"/>
            </a:xfrm>
            <a:custGeom>
              <a:avLst/>
              <a:gdLst/>
              <a:ahLst/>
              <a:cxnLst/>
              <a:rect l="l" t="t" r="r" b="b"/>
              <a:pathLst>
                <a:path w="6743" h="6757" extrusionOk="0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7923;p81">
              <a:hlinkClick r:id="rId15" action="ppaction://hlinksldjump"/>
              <a:extLst>
                <a:ext uri="{FF2B5EF4-FFF2-40B4-BE49-F238E27FC236}">
                  <a16:creationId xmlns:a16="http://schemas.microsoft.com/office/drawing/2014/main" id="{0D75418A-52CF-4EB6-A49C-153FBA2DB002}"/>
                </a:ext>
              </a:extLst>
            </p:cNvPr>
            <p:cNvSpPr/>
            <p:nvPr/>
          </p:nvSpPr>
          <p:spPr>
            <a:xfrm>
              <a:off x="7148196" y="3008284"/>
              <a:ext cx="138913" cy="139280"/>
            </a:xfrm>
            <a:custGeom>
              <a:avLst/>
              <a:gdLst/>
              <a:ahLst/>
              <a:cxnLst/>
              <a:rect l="l" t="t" r="r" b="b"/>
              <a:pathLst>
                <a:path w="5299" h="5313" extrusionOk="0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7924;p81">
              <a:extLst>
                <a:ext uri="{FF2B5EF4-FFF2-40B4-BE49-F238E27FC236}">
                  <a16:creationId xmlns:a16="http://schemas.microsoft.com/office/drawing/2014/main" id="{99631205-FB41-4702-8EF0-86094F07722F}"/>
                </a:ext>
              </a:extLst>
            </p:cNvPr>
            <p:cNvSpPr/>
            <p:nvPr/>
          </p:nvSpPr>
          <p:spPr>
            <a:xfrm>
              <a:off x="7198529" y="3248570"/>
              <a:ext cx="37854" cy="25009"/>
            </a:xfrm>
            <a:custGeom>
              <a:avLst/>
              <a:gdLst/>
              <a:ahLst/>
              <a:cxnLst/>
              <a:rect l="l" t="t" r="r" b="b"/>
              <a:pathLst>
                <a:path w="1444" h="954" extrusionOk="0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7925;p81">
              <a:extLst>
                <a:ext uri="{FF2B5EF4-FFF2-40B4-BE49-F238E27FC236}">
                  <a16:creationId xmlns:a16="http://schemas.microsoft.com/office/drawing/2014/main" id="{37BC8E4F-1B59-49D1-B742-AC4923BD4269}"/>
                </a:ext>
              </a:extLst>
            </p:cNvPr>
            <p:cNvSpPr/>
            <p:nvPr/>
          </p:nvSpPr>
          <p:spPr>
            <a:xfrm>
              <a:off x="7342711" y="3071436"/>
              <a:ext cx="48236" cy="12950"/>
            </a:xfrm>
            <a:custGeom>
              <a:avLst/>
              <a:gdLst/>
              <a:ahLst/>
              <a:cxnLst/>
              <a:rect l="l" t="t" r="r" b="b"/>
              <a:pathLst>
                <a:path w="1840" h="494" extrusionOk="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927;p81">
              <a:extLst>
                <a:ext uri="{FF2B5EF4-FFF2-40B4-BE49-F238E27FC236}">
                  <a16:creationId xmlns:a16="http://schemas.microsoft.com/office/drawing/2014/main" id="{175F601B-79F6-4A1A-9E0A-3DD4328215AE}"/>
                </a:ext>
              </a:extLst>
            </p:cNvPr>
            <p:cNvSpPr/>
            <p:nvPr/>
          </p:nvSpPr>
          <p:spPr>
            <a:xfrm>
              <a:off x="7211400" y="2907723"/>
              <a:ext cx="12505" cy="43831"/>
            </a:xfrm>
            <a:custGeom>
              <a:avLst/>
              <a:gdLst/>
              <a:ahLst/>
              <a:cxnLst/>
              <a:rect l="l" t="t" r="r" b="b"/>
              <a:pathLst>
                <a:path w="477" h="1672" extrusionOk="0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7928;p81">
              <a:extLst>
                <a:ext uri="{FF2B5EF4-FFF2-40B4-BE49-F238E27FC236}">
                  <a16:creationId xmlns:a16="http://schemas.microsoft.com/office/drawing/2014/main" id="{60EE5333-CF3E-4567-9AED-E8FD91B2CA5D}"/>
                </a:ext>
              </a:extLst>
            </p:cNvPr>
            <p:cNvSpPr/>
            <p:nvPr/>
          </p:nvSpPr>
          <p:spPr>
            <a:xfrm>
              <a:off x="7204951" y="3014706"/>
              <a:ext cx="25009" cy="107508"/>
            </a:xfrm>
            <a:custGeom>
              <a:avLst/>
              <a:gdLst/>
              <a:ahLst/>
              <a:cxnLst/>
              <a:rect l="l" t="t" r="r" b="b"/>
              <a:pathLst>
                <a:path w="954" h="4101" extrusionOk="0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7929;p81">
              <a:extLst>
                <a:ext uri="{FF2B5EF4-FFF2-40B4-BE49-F238E27FC236}">
                  <a16:creationId xmlns:a16="http://schemas.microsoft.com/office/drawing/2014/main" id="{C512EE1B-5918-4335-A7C4-405EDBAEEAB6}"/>
                </a:ext>
              </a:extLst>
            </p:cNvPr>
            <p:cNvSpPr/>
            <p:nvPr/>
          </p:nvSpPr>
          <p:spPr>
            <a:xfrm>
              <a:off x="7207992" y="3134666"/>
              <a:ext cx="18953" cy="18953"/>
            </a:xfrm>
            <a:custGeom>
              <a:avLst/>
              <a:gdLst/>
              <a:ahLst/>
              <a:cxnLst/>
              <a:rect l="l" t="t" r="r" b="b"/>
              <a:pathLst>
                <a:path w="723" h="723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930;p81">
              <a:extLst>
                <a:ext uri="{FF2B5EF4-FFF2-40B4-BE49-F238E27FC236}">
                  <a16:creationId xmlns:a16="http://schemas.microsoft.com/office/drawing/2014/main" id="{523C31C8-FA63-4289-A9B8-FC0EB040C0A3}"/>
                </a:ext>
              </a:extLst>
            </p:cNvPr>
            <p:cNvSpPr/>
            <p:nvPr/>
          </p:nvSpPr>
          <p:spPr>
            <a:xfrm>
              <a:off x="7276099" y="2940754"/>
              <a:ext cx="25088" cy="28574"/>
            </a:xfrm>
            <a:custGeom>
              <a:avLst/>
              <a:gdLst/>
              <a:ahLst/>
              <a:cxnLst/>
              <a:rect l="l" t="t" r="r" b="b"/>
              <a:pathLst>
                <a:path w="957" h="1090" extrusionOk="0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7931;p81">
              <a:extLst>
                <a:ext uri="{FF2B5EF4-FFF2-40B4-BE49-F238E27FC236}">
                  <a16:creationId xmlns:a16="http://schemas.microsoft.com/office/drawing/2014/main" id="{74522D8B-FC2C-4EE3-A22C-6CCD97D67FE8}"/>
                </a:ext>
              </a:extLst>
            </p:cNvPr>
            <p:cNvSpPr/>
            <p:nvPr/>
          </p:nvSpPr>
          <p:spPr>
            <a:xfrm>
              <a:off x="7133804" y="3185812"/>
              <a:ext cx="26372" cy="29859"/>
            </a:xfrm>
            <a:custGeom>
              <a:avLst/>
              <a:gdLst/>
              <a:ahLst/>
              <a:cxnLst/>
              <a:rect l="l" t="t" r="r" b="b"/>
              <a:pathLst>
                <a:path w="1006" h="1139" extrusionOk="0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7932;p81">
              <a:extLst>
                <a:ext uri="{FF2B5EF4-FFF2-40B4-BE49-F238E27FC236}">
                  <a16:creationId xmlns:a16="http://schemas.microsoft.com/office/drawing/2014/main" id="{AA45DA37-AA6D-40D4-B498-9FA156FCED02}"/>
                </a:ext>
              </a:extLst>
            </p:cNvPr>
            <p:cNvSpPr/>
            <p:nvPr/>
          </p:nvSpPr>
          <p:spPr>
            <a:xfrm>
              <a:off x="7132886" y="2939758"/>
              <a:ext cx="26320" cy="29571"/>
            </a:xfrm>
            <a:custGeom>
              <a:avLst/>
              <a:gdLst/>
              <a:ahLst/>
              <a:cxnLst/>
              <a:rect l="l" t="t" r="r" b="b"/>
              <a:pathLst>
                <a:path w="1004" h="1128" extrusionOk="0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7933;p81">
              <a:extLst>
                <a:ext uri="{FF2B5EF4-FFF2-40B4-BE49-F238E27FC236}">
                  <a16:creationId xmlns:a16="http://schemas.microsoft.com/office/drawing/2014/main" id="{9760C672-DFBF-448E-8CCB-4E13DE12AB4E}"/>
                </a:ext>
              </a:extLst>
            </p:cNvPr>
            <p:cNvSpPr/>
            <p:nvPr/>
          </p:nvSpPr>
          <p:spPr>
            <a:xfrm>
              <a:off x="7276020" y="3186729"/>
              <a:ext cx="25062" cy="28941"/>
            </a:xfrm>
            <a:custGeom>
              <a:avLst/>
              <a:gdLst/>
              <a:ahLst/>
              <a:cxnLst/>
              <a:rect l="l" t="t" r="r" b="b"/>
              <a:pathLst>
                <a:path w="956" h="1104" extrusionOk="0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7934;p81">
              <a:extLst>
                <a:ext uri="{FF2B5EF4-FFF2-40B4-BE49-F238E27FC236}">
                  <a16:creationId xmlns:a16="http://schemas.microsoft.com/office/drawing/2014/main" id="{67E5C5D1-D9EA-4694-93B6-923FA6F52AA2}"/>
                </a:ext>
              </a:extLst>
            </p:cNvPr>
            <p:cNvSpPr/>
            <p:nvPr/>
          </p:nvSpPr>
          <p:spPr>
            <a:xfrm>
              <a:off x="7322185" y="3137550"/>
              <a:ext cx="35312" cy="22886"/>
            </a:xfrm>
            <a:custGeom>
              <a:avLst/>
              <a:gdLst/>
              <a:ahLst/>
              <a:cxnLst/>
              <a:rect l="l" t="t" r="r" b="b"/>
              <a:pathLst>
                <a:path w="1347" h="873" extrusionOk="0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17935;p81">
              <a:extLst>
                <a:ext uri="{FF2B5EF4-FFF2-40B4-BE49-F238E27FC236}">
                  <a16:creationId xmlns:a16="http://schemas.microsoft.com/office/drawing/2014/main" id="{DA25342D-34A5-4DDF-B036-8DD3C2788FE0}"/>
                </a:ext>
              </a:extLst>
            </p:cNvPr>
            <p:cNvSpPr/>
            <p:nvPr/>
          </p:nvSpPr>
          <p:spPr>
            <a:xfrm>
              <a:off x="7077599" y="2995858"/>
              <a:ext cx="33922" cy="21916"/>
            </a:xfrm>
            <a:custGeom>
              <a:avLst/>
              <a:gdLst/>
              <a:ahLst/>
              <a:cxnLst/>
              <a:rect l="l" t="t" r="r" b="b"/>
              <a:pathLst>
                <a:path w="1294" h="836" extrusionOk="0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17936;p81">
              <a:extLst>
                <a:ext uri="{FF2B5EF4-FFF2-40B4-BE49-F238E27FC236}">
                  <a16:creationId xmlns:a16="http://schemas.microsoft.com/office/drawing/2014/main" id="{BC41EF92-D4F7-44A1-A914-0DE4D34213E4}"/>
                </a:ext>
              </a:extLst>
            </p:cNvPr>
            <p:cNvSpPr/>
            <p:nvPr/>
          </p:nvSpPr>
          <p:spPr>
            <a:xfrm>
              <a:off x="7323784" y="2995255"/>
              <a:ext cx="35312" cy="22519"/>
            </a:xfrm>
            <a:custGeom>
              <a:avLst/>
              <a:gdLst/>
              <a:ahLst/>
              <a:cxnLst/>
              <a:rect l="l" t="t" r="r" b="b"/>
              <a:pathLst>
                <a:path w="1347" h="859" extrusionOk="0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7937;p81">
              <a:extLst>
                <a:ext uri="{FF2B5EF4-FFF2-40B4-BE49-F238E27FC236}">
                  <a16:creationId xmlns:a16="http://schemas.microsoft.com/office/drawing/2014/main" id="{0A23906D-B0AB-46C2-AFD8-448C848AD086}"/>
                </a:ext>
              </a:extLst>
            </p:cNvPr>
            <p:cNvSpPr/>
            <p:nvPr/>
          </p:nvSpPr>
          <p:spPr>
            <a:xfrm>
              <a:off x="7077809" y="3137550"/>
              <a:ext cx="34945" cy="22886"/>
            </a:xfrm>
            <a:custGeom>
              <a:avLst/>
              <a:gdLst/>
              <a:ahLst/>
              <a:cxnLst/>
              <a:rect l="l" t="t" r="r" b="b"/>
              <a:pathLst>
                <a:path w="1333" h="873" extrusionOk="0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7938;p81">
              <a:extLst>
                <a:ext uri="{FF2B5EF4-FFF2-40B4-BE49-F238E27FC236}">
                  <a16:creationId xmlns:a16="http://schemas.microsoft.com/office/drawing/2014/main" id="{38575FB0-44E7-4FBF-BBDC-4BB39762470D}"/>
                </a:ext>
              </a:extLst>
            </p:cNvPr>
            <p:cNvSpPr/>
            <p:nvPr/>
          </p:nvSpPr>
          <p:spPr>
            <a:xfrm>
              <a:off x="7186050" y="3210742"/>
              <a:ext cx="63204" cy="44303"/>
            </a:xfrm>
            <a:custGeom>
              <a:avLst/>
              <a:gdLst/>
              <a:ahLst/>
              <a:cxnLst/>
              <a:rect l="l" t="t" r="r" b="b"/>
              <a:pathLst>
                <a:path w="2411" h="1690" extrusionOk="0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7939;p81">
              <a:extLst>
                <a:ext uri="{FF2B5EF4-FFF2-40B4-BE49-F238E27FC236}">
                  <a16:creationId xmlns:a16="http://schemas.microsoft.com/office/drawing/2014/main" id="{944D1FFD-1141-4654-B5AE-5D0190791601}"/>
                </a:ext>
              </a:extLst>
            </p:cNvPr>
            <p:cNvSpPr/>
            <p:nvPr/>
          </p:nvSpPr>
          <p:spPr>
            <a:xfrm>
              <a:off x="7179602" y="3210349"/>
              <a:ext cx="76102" cy="12898"/>
            </a:xfrm>
            <a:custGeom>
              <a:avLst/>
              <a:gdLst/>
              <a:ahLst/>
              <a:cxnLst/>
              <a:rect l="l" t="t" r="r" b="b"/>
              <a:pathLst>
                <a:path w="2903" h="492" extrusionOk="0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" name="Google Shape;718;p31">
            <a:extLst>
              <a:ext uri="{FF2B5EF4-FFF2-40B4-BE49-F238E27FC236}">
                <a16:creationId xmlns:a16="http://schemas.microsoft.com/office/drawing/2014/main" id="{34D92D5F-F072-49C6-BBB6-2D4BF0872FFC}"/>
              </a:ext>
            </a:extLst>
          </p:cNvPr>
          <p:cNvSpPr/>
          <p:nvPr/>
        </p:nvSpPr>
        <p:spPr>
          <a:xfrm rot="16200000">
            <a:off x="129875" y="1194424"/>
            <a:ext cx="545400" cy="667200"/>
          </a:xfrm>
          <a:prstGeom prst="round2SameRect">
            <a:avLst>
              <a:gd name="adj1" fmla="val 14053"/>
              <a:gd name="adj2" fmla="val 0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488;p28">
            <a:hlinkClick r:id="rId16" action="ppaction://hlinksldjump"/>
            <a:extLst>
              <a:ext uri="{FF2B5EF4-FFF2-40B4-BE49-F238E27FC236}">
                <a16:creationId xmlns:a16="http://schemas.microsoft.com/office/drawing/2014/main" id="{9B5A019C-D474-4245-A898-479E496AA84B}"/>
              </a:ext>
            </a:extLst>
          </p:cNvPr>
          <p:cNvSpPr txBox="1"/>
          <p:nvPr/>
        </p:nvSpPr>
        <p:spPr>
          <a:xfrm>
            <a:off x="67533" y="1587471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2">
                    <a:lumMod val="75000"/>
                  </a:schemeClr>
                </a:solidFill>
                <a:latin typeface="Bebas Neue"/>
                <a:ea typeface="Bebas Neue"/>
                <a:cs typeface="Bebas Neue"/>
                <a:sym typeface="Bebas Neue"/>
              </a:rPr>
              <a:t>STRATEGY</a:t>
            </a:r>
            <a:endParaRPr sz="1200" dirty="0">
              <a:solidFill>
                <a:schemeClr val="tx2">
                  <a:lumMod val="75000"/>
                </a:schemeClr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266" name="Google Shape;10388;p77">
            <a:extLst>
              <a:ext uri="{FF2B5EF4-FFF2-40B4-BE49-F238E27FC236}">
                <a16:creationId xmlns:a16="http://schemas.microsoft.com/office/drawing/2014/main" id="{5D63D66D-58C1-4A3C-940F-59B4BEA68417}"/>
              </a:ext>
            </a:extLst>
          </p:cNvPr>
          <p:cNvGrpSpPr/>
          <p:nvPr/>
        </p:nvGrpSpPr>
        <p:grpSpPr>
          <a:xfrm rot="1800000">
            <a:off x="3263691" y="450844"/>
            <a:ext cx="516065" cy="515693"/>
            <a:chOff x="1749879" y="1970906"/>
            <a:chExt cx="364436" cy="364174"/>
          </a:xfrm>
        </p:grpSpPr>
        <p:sp>
          <p:nvSpPr>
            <p:cNvPr id="267" name="Google Shape;10389;p77">
              <a:extLst>
                <a:ext uri="{FF2B5EF4-FFF2-40B4-BE49-F238E27FC236}">
                  <a16:creationId xmlns:a16="http://schemas.microsoft.com/office/drawing/2014/main" id="{EF927557-6731-4117-B051-0BBBFFB9ADAD}"/>
                </a:ext>
              </a:extLst>
            </p:cNvPr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0390;p77">
              <a:extLst>
                <a:ext uri="{FF2B5EF4-FFF2-40B4-BE49-F238E27FC236}">
                  <a16:creationId xmlns:a16="http://schemas.microsoft.com/office/drawing/2014/main" id="{CFB22671-E21F-4223-9D0B-787BED282857}"/>
                </a:ext>
              </a:extLst>
            </p:cNvPr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10391;p77">
              <a:extLst>
                <a:ext uri="{FF2B5EF4-FFF2-40B4-BE49-F238E27FC236}">
                  <a16:creationId xmlns:a16="http://schemas.microsoft.com/office/drawing/2014/main" id="{086696C4-6DDB-43AA-9E8C-84E3655A9345}"/>
                </a:ext>
              </a:extLst>
            </p:cNvPr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10392;p77">
              <a:extLst>
                <a:ext uri="{FF2B5EF4-FFF2-40B4-BE49-F238E27FC236}">
                  <a16:creationId xmlns:a16="http://schemas.microsoft.com/office/drawing/2014/main" id="{EF3596C8-69DC-4C23-A88C-54519E0FF64B}"/>
                </a:ext>
              </a:extLst>
            </p:cNvPr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10393;p77">
              <a:extLst>
                <a:ext uri="{FF2B5EF4-FFF2-40B4-BE49-F238E27FC236}">
                  <a16:creationId xmlns:a16="http://schemas.microsoft.com/office/drawing/2014/main" id="{318A4731-4E2A-4904-8C0A-EAB5C809B769}"/>
                </a:ext>
              </a:extLst>
            </p:cNvPr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10394;p77">
              <a:extLst>
                <a:ext uri="{FF2B5EF4-FFF2-40B4-BE49-F238E27FC236}">
                  <a16:creationId xmlns:a16="http://schemas.microsoft.com/office/drawing/2014/main" id="{212E428D-E8B2-4931-8C8A-EC8D5D2255E5}"/>
                </a:ext>
              </a:extLst>
            </p:cNvPr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10395;p77">
              <a:extLst>
                <a:ext uri="{FF2B5EF4-FFF2-40B4-BE49-F238E27FC236}">
                  <a16:creationId xmlns:a16="http://schemas.microsoft.com/office/drawing/2014/main" id="{F4E63DB0-858A-4D9C-A8BC-3CC9545A2E6C}"/>
                </a:ext>
              </a:extLst>
            </p:cNvPr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10396;p77">
              <a:extLst>
                <a:ext uri="{FF2B5EF4-FFF2-40B4-BE49-F238E27FC236}">
                  <a16:creationId xmlns:a16="http://schemas.microsoft.com/office/drawing/2014/main" id="{78B0B349-8404-45B7-9A54-C8B9102A6608}"/>
                </a:ext>
              </a:extLst>
            </p:cNvPr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0397;p77">
              <a:extLst>
                <a:ext uri="{FF2B5EF4-FFF2-40B4-BE49-F238E27FC236}">
                  <a16:creationId xmlns:a16="http://schemas.microsoft.com/office/drawing/2014/main" id="{7329AD8B-7673-4933-873C-EE181A5569E1}"/>
                </a:ext>
              </a:extLst>
            </p:cNvPr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10398;p77">
              <a:extLst>
                <a:ext uri="{FF2B5EF4-FFF2-40B4-BE49-F238E27FC236}">
                  <a16:creationId xmlns:a16="http://schemas.microsoft.com/office/drawing/2014/main" id="{E4E0BF9B-11E4-456A-A42D-5F808CA649BA}"/>
                </a:ext>
              </a:extLst>
            </p:cNvPr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10399;p77">
              <a:extLst>
                <a:ext uri="{FF2B5EF4-FFF2-40B4-BE49-F238E27FC236}">
                  <a16:creationId xmlns:a16="http://schemas.microsoft.com/office/drawing/2014/main" id="{FD4FF135-05B5-4FE8-85B6-FC8E34DFB955}"/>
                </a:ext>
              </a:extLst>
            </p:cNvPr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10400;p77">
              <a:extLst>
                <a:ext uri="{FF2B5EF4-FFF2-40B4-BE49-F238E27FC236}">
                  <a16:creationId xmlns:a16="http://schemas.microsoft.com/office/drawing/2014/main" id="{D8E5A544-9627-4624-BC34-C6A09AAB51D2}"/>
                </a:ext>
              </a:extLst>
            </p:cNvPr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10401;p77">
              <a:extLst>
                <a:ext uri="{FF2B5EF4-FFF2-40B4-BE49-F238E27FC236}">
                  <a16:creationId xmlns:a16="http://schemas.microsoft.com/office/drawing/2014/main" id="{8267D178-D385-4964-9ED0-96DD7F8631F5}"/>
                </a:ext>
              </a:extLst>
            </p:cNvPr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10402;p77">
              <a:extLst>
                <a:ext uri="{FF2B5EF4-FFF2-40B4-BE49-F238E27FC236}">
                  <a16:creationId xmlns:a16="http://schemas.microsoft.com/office/drawing/2014/main" id="{41D9BD1A-5882-4DB0-92A2-E0E57B419DE4}"/>
                </a:ext>
              </a:extLst>
            </p:cNvPr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5" name="Google Shape;1065;p36">
            <a:hlinkClick r:id="" action="ppaction://hlinkshowjump?jump=previousslide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7575" y="276262"/>
            <a:ext cx="244500" cy="210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1" name="Google Shape;1071;p36">
            <a:hlinkClick r:id="" action="ppaction://hlinkshowjump?jump=nextslide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237575" y="4656450"/>
            <a:ext cx="244500" cy="21079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822;p33">
            <a:extLst>
              <a:ext uri="{FF2B5EF4-FFF2-40B4-BE49-F238E27FC236}">
                <a16:creationId xmlns:a16="http://schemas.microsoft.com/office/drawing/2014/main" id="{81F16533-FED4-4820-8EEF-10FB96D99BFC}"/>
              </a:ext>
            </a:extLst>
          </p:cNvPr>
          <p:cNvSpPr/>
          <p:nvPr/>
        </p:nvSpPr>
        <p:spPr>
          <a:xfrm>
            <a:off x="6328550" y="1257715"/>
            <a:ext cx="2391000" cy="31356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823;p33">
            <a:extLst>
              <a:ext uri="{FF2B5EF4-FFF2-40B4-BE49-F238E27FC236}">
                <a16:creationId xmlns:a16="http://schemas.microsoft.com/office/drawing/2014/main" id="{6AA9DADF-0E7B-457A-B9B5-F8C1B591827D}"/>
              </a:ext>
            </a:extLst>
          </p:cNvPr>
          <p:cNvSpPr/>
          <p:nvPr/>
        </p:nvSpPr>
        <p:spPr>
          <a:xfrm>
            <a:off x="3735775" y="1257715"/>
            <a:ext cx="2391000" cy="31356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824;p33">
            <a:extLst>
              <a:ext uri="{FF2B5EF4-FFF2-40B4-BE49-F238E27FC236}">
                <a16:creationId xmlns:a16="http://schemas.microsoft.com/office/drawing/2014/main" id="{96CBB663-9AED-4193-A4D0-DA74C6824B94}"/>
              </a:ext>
            </a:extLst>
          </p:cNvPr>
          <p:cNvSpPr/>
          <p:nvPr/>
        </p:nvSpPr>
        <p:spPr>
          <a:xfrm>
            <a:off x="1143000" y="1257715"/>
            <a:ext cx="2391000" cy="31356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827;p33">
            <a:extLst>
              <a:ext uri="{FF2B5EF4-FFF2-40B4-BE49-F238E27FC236}">
                <a16:creationId xmlns:a16="http://schemas.microsoft.com/office/drawing/2014/main" id="{21F4EB72-CB27-4BA9-B6A0-DEA0D47E2444}"/>
              </a:ext>
            </a:extLst>
          </p:cNvPr>
          <p:cNvSpPr txBox="1">
            <a:spLocks/>
          </p:cNvSpPr>
          <p:nvPr/>
        </p:nvSpPr>
        <p:spPr>
          <a:xfrm>
            <a:off x="1437888" y="2734491"/>
            <a:ext cx="18951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16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pPr marL="0" indent="0"/>
            <a:r>
              <a:rPr lang="it-IT" dirty="0"/>
              <a:t>GPS</a:t>
            </a:r>
          </a:p>
        </p:txBody>
      </p:sp>
      <p:sp>
        <p:nvSpPr>
          <p:cNvPr id="73" name="Google Shape;829;p33">
            <a:extLst>
              <a:ext uri="{FF2B5EF4-FFF2-40B4-BE49-F238E27FC236}">
                <a16:creationId xmlns:a16="http://schemas.microsoft.com/office/drawing/2014/main" id="{1FC1FAD7-5751-4160-92C4-03EF8B1A9E41}"/>
              </a:ext>
            </a:extLst>
          </p:cNvPr>
          <p:cNvSpPr txBox="1">
            <a:spLocks/>
          </p:cNvSpPr>
          <p:nvPr/>
        </p:nvSpPr>
        <p:spPr>
          <a:xfrm>
            <a:off x="4030663" y="2734491"/>
            <a:ext cx="18951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/>
              <a:t>NOTIFICATION</a:t>
            </a:r>
          </a:p>
        </p:txBody>
      </p:sp>
      <p:sp>
        <p:nvSpPr>
          <p:cNvPr id="74" name="Google Shape;830;p33">
            <a:extLst>
              <a:ext uri="{FF2B5EF4-FFF2-40B4-BE49-F238E27FC236}">
                <a16:creationId xmlns:a16="http://schemas.microsoft.com/office/drawing/2014/main" id="{85786D8C-1F89-470C-B288-754A50C5C22D}"/>
              </a:ext>
            </a:extLst>
          </p:cNvPr>
          <p:cNvSpPr txBox="1">
            <a:spLocks/>
          </p:cNvSpPr>
          <p:nvPr/>
        </p:nvSpPr>
        <p:spPr>
          <a:xfrm>
            <a:off x="3983725" y="3328777"/>
            <a:ext cx="18951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1400" dirty="0"/>
              <a:t>Notifica uso </a:t>
            </a:r>
          </a:p>
          <a:p>
            <a:pPr algn="ctr"/>
            <a:r>
              <a:rPr lang="it-IT" sz="1400" dirty="0"/>
              <a:t>mascherina</a:t>
            </a:r>
          </a:p>
        </p:txBody>
      </p:sp>
      <p:sp>
        <p:nvSpPr>
          <p:cNvPr id="75" name="Google Shape;831;p33">
            <a:extLst>
              <a:ext uri="{FF2B5EF4-FFF2-40B4-BE49-F238E27FC236}">
                <a16:creationId xmlns:a16="http://schemas.microsoft.com/office/drawing/2014/main" id="{CE9A41EF-A8F1-4558-9CDB-C741012FCDAD}"/>
              </a:ext>
            </a:extLst>
          </p:cNvPr>
          <p:cNvSpPr txBox="1">
            <a:spLocks/>
          </p:cNvSpPr>
          <p:nvPr/>
        </p:nvSpPr>
        <p:spPr>
          <a:xfrm>
            <a:off x="6623438" y="2734491"/>
            <a:ext cx="18951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/>
              <a:t>PHOTO</a:t>
            </a:r>
          </a:p>
        </p:txBody>
      </p:sp>
      <p:sp>
        <p:nvSpPr>
          <p:cNvPr id="76" name="Google Shape;832;p33">
            <a:extLst>
              <a:ext uri="{FF2B5EF4-FFF2-40B4-BE49-F238E27FC236}">
                <a16:creationId xmlns:a16="http://schemas.microsoft.com/office/drawing/2014/main" id="{C172C786-BF4F-4DD8-B5D3-1E6B2D1F8AD3}"/>
              </a:ext>
            </a:extLst>
          </p:cNvPr>
          <p:cNvSpPr txBox="1">
            <a:spLocks/>
          </p:cNvSpPr>
          <p:nvPr/>
        </p:nvSpPr>
        <p:spPr>
          <a:xfrm>
            <a:off x="6623438" y="3311172"/>
            <a:ext cx="18951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1400" dirty="0"/>
              <a:t>Riconoscimento mascherina al volto</a:t>
            </a:r>
          </a:p>
        </p:txBody>
      </p:sp>
      <p:sp>
        <p:nvSpPr>
          <p:cNvPr id="108" name="Google Shape;830;p33">
            <a:extLst>
              <a:ext uri="{FF2B5EF4-FFF2-40B4-BE49-F238E27FC236}">
                <a16:creationId xmlns:a16="http://schemas.microsoft.com/office/drawing/2014/main" id="{8F6B95D1-CAB7-4B12-992F-D8EB5FD32E43}"/>
              </a:ext>
            </a:extLst>
          </p:cNvPr>
          <p:cNvSpPr txBox="1">
            <a:spLocks/>
          </p:cNvSpPr>
          <p:nvPr/>
        </p:nvSpPr>
        <p:spPr>
          <a:xfrm>
            <a:off x="1417105" y="3305451"/>
            <a:ext cx="1895100" cy="481242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1400" dirty="0"/>
              <a:t>Tracking spostamento fuori casa</a:t>
            </a:r>
          </a:p>
        </p:txBody>
      </p:sp>
      <p:sp>
        <p:nvSpPr>
          <p:cNvPr id="109" name="Google Shape;826;p33">
            <a:extLst>
              <a:ext uri="{FF2B5EF4-FFF2-40B4-BE49-F238E27FC236}">
                <a16:creationId xmlns:a16="http://schemas.microsoft.com/office/drawing/2014/main" id="{D8286B9C-821C-4A12-81B3-6EF22A87CF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50400" y="417775"/>
            <a:ext cx="69675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idea</a:t>
            </a:r>
            <a:endParaRPr dirty="0"/>
          </a:p>
        </p:txBody>
      </p:sp>
      <p:pic>
        <p:nvPicPr>
          <p:cNvPr id="110" name="Picture 6">
            <a:extLst>
              <a:ext uri="{FF2B5EF4-FFF2-40B4-BE49-F238E27FC236}">
                <a16:creationId xmlns:a16="http://schemas.microsoft.com/office/drawing/2014/main" id="{B6124F84-A1ED-4EA6-8F01-F795D15E2F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1332" y="1761827"/>
            <a:ext cx="988211" cy="989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1" name="Picture 2">
            <a:extLst>
              <a:ext uri="{FF2B5EF4-FFF2-40B4-BE49-F238E27FC236}">
                <a16:creationId xmlns:a16="http://schemas.microsoft.com/office/drawing/2014/main" id="{3ED5AADF-AA84-4DDE-A42D-6CA8197C9F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513" y="1782440"/>
            <a:ext cx="1730949" cy="8654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" name="Immagine 111">
            <a:extLst>
              <a:ext uri="{FF2B5EF4-FFF2-40B4-BE49-F238E27FC236}">
                <a16:creationId xmlns:a16="http://schemas.microsoft.com/office/drawing/2014/main" id="{D5D8CE9E-75E8-4FD2-BB54-0282052E0A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81088" y="1912960"/>
            <a:ext cx="648674" cy="768710"/>
          </a:xfrm>
          <a:prstGeom prst="rect">
            <a:avLst/>
          </a:prstGeom>
        </p:spPr>
      </p:pic>
      <p:pic>
        <p:nvPicPr>
          <p:cNvPr id="34" name="Google Shape;499;p28">
            <a:extLst>
              <a:ext uri="{FF2B5EF4-FFF2-40B4-BE49-F238E27FC236}">
                <a16:creationId xmlns:a16="http://schemas.microsoft.com/office/drawing/2014/main" id="{68A39C62-B448-443A-84DE-C2F241FA65A0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866200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501;p28">
            <a:hlinkClick r:id="rId8" action="ppaction://hlinksldjump"/>
            <a:extLst>
              <a:ext uri="{FF2B5EF4-FFF2-40B4-BE49-F238E27FC236}">
                <a16:creationId xmlns:a16="http://schemas.microsoft.com/office/drawing/2014/main" id="{6BE57207-7DF7-4561-ADDB-FC73344AF39D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8606125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502;p28">
            <a:hlinkClick r:id="rId10" action="ppaction://hlinksldjump"/>
            <a:extLst>
              <a:ext uri="{FF2B5EF4-FFF2-40B4-BE49-F238E27FC236}">
                <a16:creationId xmlns:a16="http://schemas.microsoft.com/office/drawing/2014/main" id="{4A976E87-BC44-4D1F-B1C9-D4EEDE874715}"/>
              </a:ext>
            </a:extLst>
          </p:cNvPr>
          <p:cNvSpPr txBox="1"/>
          <p:nvPr/>
        </p:nvSpPr>
        <p:spPr>
          <a:xfrm>
            <a:off x="72711" y="855333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Goals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2" name="Google Shape;489;p28">
            <a:hlinkClick r:id="rId11" action="ppaction://hlinksldjump"/>
            <a:extLst>
              <a:ext uri="{FF2B5EF4-FFF2-40B4-BE49-F238E27FC236}">
                <a16:creationId xmlns:a16="http://schemas.microsoft.com/office/drawing/2014/main" id="{735FD2DD-8EB3-4D54-9E75-AB3D85EF2F4F}"/>
              </a:ext>
            </a:extLst>
          </p:cNvPr>
          <p:cNvSpPr txBox="1"/>
          <p:nvPr/>
        </p:nvSpPr>
        <p:spPr>
          <a:xfrm>
            <a:off x="72711" y="2943783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REPUSCORE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3" name="Google Shape;490;p28">
            <a:hlinkClick r:id="rId12" action="ppaction://hlinksldjump"/>
            <a:extLst>
              <a:ext uri="{FF2B5EF4-FFF2-40B4-BE49-F238E27FC236}">
                <a16:creationId xmlns:a16="http://schemas.microsoft.com/office/drawing/2014/main" id="{318FB83F-A6DD-4FAE-9EFF-B1CBBC0E7DAA}"/>
              </a:ext>
            </a:extLst>
          </p:cNvPr>
          <p:cNvSpPr txBox="1"/>
          <p:nvPr/>
        </p:nvSpPr>
        <p:spPr>
          <a:xfrm>
            <a:off x="72711" y="3626908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 err="1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development</a:t>
            </a:r>
            <a:endParaRPr sz="10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4" name="Google Shape;491;p28">
            <a:hlinkClick r:id="rId13" action="ppaction://hlinksldjump"/>
            <a:extLst>
              <a:ext uri="{FF2B5EF4-FFF2-40B4-BE49-F238E27FC236}">
                <a16:creationId xmlns:a16="http://schemas.microsoft.com/office/drawing/2014/main" id="{D1738CED-B42E-4B4F-ACB0-470984B68C2A}"/>
              </a:ext>
            </a:extLst>
          </p:cNvPr>
          <p:cNvSpPr txBox="1"/>
          <p:nvPr/>
        </p:nvSpPr>
        <p:spPr>
          <a:xfrm>
            <a:off x="72711" y="4299308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DEMO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45" name="Google Shape;17920;p81">
            <a:extLst>
              <a:ext uri="{FF2B5EF4-FFF2-40B4-BE49-F238E27FC236}">
                <a16:creationId xmlns:a16="http://schemas.microsoft.com/office/drawing/2014/main" id="{EDB01F70-60F7-4033-A893-C107FB718BA6}"/>
              </a:ext>
            </a:extLst>
          </p:cNvPr>
          <p:cNvGrpSpPr/>
          <p:nvPr/>
        </p:nvGrpSpPr>
        <p:grpSpPr>
          <a:xfrm>
            <a:off x="2185249" y="417775"/>
            <a:ext cx="422395" cy="493176"/>
            <a:chOff x="7077599" y="2907723"/>
            <a:chExt cx="313348" cy="365856"/>
          </a:xfrm>
        </p:grpSpPr>
        <p:sp>
          <p:nvSpPr>
            <p:cNvPr id="46" name="Google Shape;17921;p81">
              <a:hlinkClick r:id="rId14" action="ppaction://hlinksldjump"/>
              <a:extLst>
                <a:ext uri="{FF2B5EF4-FFF2-40B4-BE49-F238E27FC236}">
                  <a16:creationId xmlns:a16="http://schemas.microsoft.com/office/drawing/2014/main" id="{C396E22C-597F-4CA5-9364-444E6B5EBD01}"/>
                </a:ext>
              </a:extLst>
            </p:cNvPr>
            <p:cNvSpPr/>
            <p:nvPr/>
          </p:nvSpPr>
          <p:spPr>
            <a:xfrm>
              <a:off x="7101638" y="2970429"/>
              <a:ext cx="231636" cy="284223"/>
            </a:xfrm>
            <a:custGeom>
              <a:avLst/>
              <a:gdLst/>
              <a:ahLst/>
              <a:cxnLst/>
              <a:rect l="l" t="t" r="r" b="b"/>
              <a:pathLst>
                <a:path w="8836" h="10842" extrusionOk="0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7922;p81">
              <a:extLst>
                <a:ext uri="{FF2B5EF4-FFF2-40B4-BE49-F238E27FC236}">
                  <a16:creationId xmlns:a16="http://schemas.microsoft.com/office/drawing/2014/main" id="{099D9C1F-2450-4C14-9E18-383CEFD16C5A}"/>
                </a:ext>
              </a:extLst>
            </p:cNvPr>
            <p:cNvSpPr/>
            <p:nvPr/>
          </p:nvSpPr>
          <p:spPr>
            <a:xfrm>
              <a:off x="7129269" y="2989357"/>
              <a:ext cx="176768" cy="177135"/>
            </a:xfrm>
            <a:custGeom>
              <a:avLst/>
              <a:gdLst/>
              <a:ahLst/>
              <a:cxnLst/>
              <a:rect l="l" t="t" r="r" b="b"/>
              <a:pathLst>
                <a:path w="6743" h="6757" extrusionOk="0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7923;p81">
              <a:hlinkClick r:id="rId14" action="ppaction://hlinksldjump"/>
              <a:extLst>
                <a:ext uri="{FF2B5EF4-FFF2-40B4-BE49-F238E27FC236}">
                  <a16:creationId xmlns:a16="http://schemas.microsoft.com/office/drawing/2014/main" id="{C74F5E69-6B66-4A6E-8126-F51D6E21AE0E}"/>
                </a:ext>
              </a:extLst>
            </p:cNvPr>
            <p:cNvSpPr/>
            <p:nvPr/>
          </p:nvSpPr>
          <p:spPr>
            <a:xfrm>
              <a:off x="7148196" y="3008284"/>
              <a:ext cx="138913" cy="139280"/>
            </a:xfrm>
            <a:custGeom>
              <a:avLst/>
              <a:gdLst/>
              <a:ahLst/>
              <a:cxnLst/>
              <a:rect l="l" t="t" r="r" b="b"/>
              <a:pathLst>
                <a:path w="5299" h="5313" extrusionOk="0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7924;p81">
              <a:extLst>
                <a:ext uri="{FF2B5EF4-FFF2-40B4-BE49-F238E27FC236}">
                  <a16:creationId xmlns:a16="http://schemas.microsoft.com/office/drawing/2014/main" id="{CC16737B-1F85-4749-AF52-5DF175B78C5D}"/>
                </a:ext>
              </a:extLst>
            </p:cNvPr>
            <p:cNvSpPr/>
            <p:nvPr/>
          </p:nvSpPr>
          <p:spPr>
            <a:xfrm>
              <a:off x="7198529" y="3248570"/>
              <a:ext cx="37854" cy="25009"/>
            </a:xfrm>
            <a:custGeom>
              <a:avLst/>
              <a:gdLst/>
              <a:ahLst/>
              <a:cxnLst/>
              <a:rect l="l" t="t" r="r" b="b"/>
              <a:pathLst>
                <a:path w="1444" h="954" extrusionOk="0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7925;p81">
              <a:extLst>
                <a:ext uri="{FF2B5EF4-FFF2-40B4-BE49-F238E27FC236}">
                  <a16:creationId xmlns:a16="http://schemas.microsoft.com/office/drawing/2014/main" id="{A359D769-D7A4-431F-8DB4-D3A4A4C3E188}"/>
                </a:ext>
              </a:extLst>
            </p:cNvPr>
            <p:cNvSpPr/>
            <p:nvPr/>
          </p:nvSpPr>
          <p:spPr>
            <a:xfrm>
              <a:off x="7342711" y="3071436"/>
              <a:ext cx="48236" cy="12950"/>
            </a:xfrm>
            <a:custGeom>
              <a:avLst/>
              <a:gdLst/>
              <a:ahLst/>
              <a:cxnLst/>
              <a:rect l="l" t="t" r="r" b="b"/>
              <a:pathLst>
                <a:path w="1840" h="494" extrusionOk="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7927;p81">
              <a:extLst>
                <a:ext uri="{FF2B5EF4-FFF2-40B4-BE49-F238E27FC236}">
                  <a16:creationId xmlns:a16="http://schemas.microsoft.com/office/drawing/2014/main" id="{0845E3CE-8F9F-46BB-A205-A57EE8A4668D}"/>
                </a:ext>
              </a:extLst>
            </p:cNvPr>
            <p:cNvSpPr/>
            <p:nvPr/>
          </p:nvSpPr>
          <p:spPr>
            <a:xfrm>
              <a:off x="7211400" y="2907723"/>
              <a:ext cx="12505" cy="43831"/>
            </a:xfrm>
            <a:custGeom>
              <a:avLst/>
              <a:gdLst/>
              <a:ahLst/>
              <a:cxnLst/>
              <a:rect l="l" t="t" r="r" b="b"/>
              <a:pathLst>
                <a:path w="477" h="1672" extrusionOk="0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7928;p81">
              <a:extLst>
                <a:ext uri="{FF2B5EF4-FFF2-40B4-BE49-F238E27FC236}">
                  <a16:creationId xmlns:a16="http://schemas.microsoft.com/office/drawing/2014/main" id="{7FFE5ECD-0005-40B1-882B-394BA01EFD8C}"/>
                </a:ext>
              </a:extLst>
            </p:cNvPr>
            <p:cNvSpPr/>
            <p:nvPr/>
          </p:nvSpPr>
          <p:spPr>
            <a:xfrm>
              <a:off x="7204951" y="3014706"/>
              <a:ext cx="25009" cy="107508"/>
            </a:xfrm>
            <a:custGeom>
              <a:avLst/>
              <a:gdLst/>
              <a:ahLst/>
              <a:cxnLst/>
              <a:rect l="l" t="t" r="r" b="b"/>
              <a:pathLst>
                <a:path w="954" h="4101" extrusionOk="0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7929;p81">
              <a:extLst>
                <a:ext uri="{FF2B5EF4-FFF2-40B4-BE49-F238E27FC236}">
                  <a16:creationId xmlns:a16="http://schemas.microsoft.com/office/drawing/2014/main" id="{FFA30045-8FC2-4C3F-BC40-8AD94610A1E7}"/>
                </a:ext>
              </a:extLst>
            </p:cNvPr>
            <p:cNvSpPr/>
            <p:nvPr/>
          </p:nvSpPr>
          <p:spPr>
            <a:xfrm>
              <a:off x="7207992" y="3134666"/>
              <a:ext cx="18953" cy="18953"/>
            </a:xfrm>
            <a:custGeom>
              <a:avLst/>
              <a:gdLst/>
              <a:ahLst/>
              <a:cxnLst/>
              <a:rect l="l" t="t" r="r" b="b"/>
              <a:pathLst>
                <a:path w="723" h="723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7930;p81">
              <a:extLst>
                <a:ext uri="{FF2B5EF4-FFF2-40B4-BE49-F238E27FC236}">
                  <a16:creationId xmlns:a16="http://schemas.microsoft.com/office/drawing/2014/main" id="{90452D0F-9CC1-4F8C-9A5D-B025D58B0289}"/>
                </a:ext>
              </a:extLst>
            </p:cNvPr>
            <p:cNvSpPr/>
            <p:nvPr/>
          </p:nvSpPr>
          <p:spPr>
            <a:xfrm>
              <a:off x="7276099" y="2940754"/>
              <a:ext cx="25088" cy="28574"/>
            </a:xfrm>
            <a:custGeom>
              <a:avLst/>
              <a:gdLst/>
              <a:ahLst/>
              <a:cxnLst/>
              <a:rect l="l" t="t" r="r" b="b"/>
              <a:pathLst>
                <a:path w="957" h="1090" extrusionOk="0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7931;p81">
              <a:extLst>
                <a:ext uri="{FF2B5EF4-FFF2-40B4-BE49-F238E27FC236}">
                  <a16:creationId xmlns:a16="http://schemas.microsoft.com/office/drawing/2014/main" id="{A3728515-9E0F-4C22-BAFA-135B92659865}"/>
                </a:ext>
              </a:extLst>
            </p:cNvPr>
            <p:cNvSpPr/>
            <p:nvPr/>
          </p:nvSpPr>
          <p:spPr>
            <a:xfrm>
              <a:off x="7133804" y="3185812"/>
              <a:ext cx="26372" cy="29859"/>
            </a:xfrm>
            <a:custGeom>
              <a:avLst/>
              <a:gdLst/>
              <a:ahLst/>
              <a:cxnLst/>
              <a:rect l="l" t="t" r="r" b="b"/>
              <a:pathLst>
                <a:path w="1006" h="1139" extrusionOk="0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7932;p81">
              <a:extLst>
                <a:ext uri="{FF2B5EF4-FFF2-40B4-BE49-F238E27FC236}">
                  <a16:creationId xmlns:a16="http://schemas.microsoft.com/office/drawing/2014/main" id="{0B042C26-92D2-4974-9784-5128B53A20BD}"/>
                </a:ext>
              </a:extLst>
            </p:cNvPr>
            <p:cNvSpPr/>
            <p:nvPr/>
          </p:nvSpPr>
          <p:spPr>
            <a:xfrm>
              <a:off x="7132886" y="2939758"/>
              <a:ext cx="26320" cy="29571"/>
            </a:xfrm>
            <a:custGeom>
              <a:avLst/>
              <a:gdLst/>
              <a:ahLst/>
              <a:cxnLst/>
              <a:rect l="l" t="t" r="r" b="b"/>
              <a:pathLst>
                <a:path w="1004" h="1128" extrusionOk="0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7933;p81">
              <a:extLst>
                <a:ext uri="{FF2B5EF4-FFF2-40B4-BE49-F238E27FC236}">
                  <a16:creationId xmlns:a16="http://schemas.microsoft.com/office/drawing/2014/main" id="{74FB5E23-307D-40CE-8EEE-87D5FDD7C483}"/>
                </a:ext>
              </a:extLst>
            </p:cNvPr>
            <p:cNvSpPr/>
            <p:nvPr/>
          </p:nvSpPr>
          <p:spPr>
            <a:xfrm>
              <a:off x="7276020" y="3186729"/>
              <a:ext cx="25062" cy="28941"/>
            </a:xfrm>
            <a:custGeom>
              <a:avLst/>
              <a:gdLst/>
              <a:ahLst/>
              <a:cxnLst/>
              <a:rect l="l" t="t" r="r" b="b"/>
              <a:pathLst>
                <a:path w="956" h="1104" extrusionOk="0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7934;p81">
              <a:extLst>
                <a:ext uri="{FF2B5EF4-FFF2-40B4-BE49-F238E27FC236}">
                  <a16:creationId xmlns:a16="http://schemas.microsoft.com/office/drawing/2014/main" id="{A84E6DEA-9AB3-4EFD-A4E1-94B06CEFB7B8}"/>
                </a:ext>
              </a:extLst>
            </p:cNvPr>
            <p:cNvSpPr/>
            <p:nvPr/>
          </p:nvSpPr>
          <p:spPr>
            <a:xfrm>
              <a:off x="7322185" y="3137550"/>
              <a:ext cx="35312" cy="22886"/>
            </a:xfrm>
            <a:custGeom>
              <a:avLst/>
              <a:gdLst/>
              <a:ahLst/>
              <a:cxnLst/>
              <a:rect l="l" t="t" r="r" b="b"/>
              <a:pathLst>
                <a:path w="1347" h="873" extrusionOk="0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7935;p81">
              <a:extLst>
                <a:ext uri="{FF2B5EF4-FFF2-40B4-BE49-F238E27FC236}">
                  <a16:creationId xmlns:a16="http://schemas.microsoft.com/office/drawing/2014/main" id="{32708B55-CFB5-4BD8-BC23-7382C0EA6827}"/>
                </a:ext>
              </a:extLst>
            </p:cNvPr>
            <p:cNvSpPr/>
            <p:nvPr/>
          </p:nvSpPr>
          <p:spPr>
            <a:xfrm>
              <a:off x="7077599" y="2995858"/>
              <a:ext cx="33922" cy="21916"/>
            </a:xfrm>
            <a:custGeom>
              <a:avLst/>
              <a:gdLst/>
              <a:ahLst/>
              <a:cxnLst/>
              <a:rect l="l" t="t" r="r" b="b"/>
              <a:pathLst>
                <a:path w="1294" h="836" extrusionOk="0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7936;p81">
              <a:extLst>
                <a:ext uri="{FF2B5EF4-FFF2-40B4-BE49-F238E27FC236}">
                  <a16:creationId xmlns:a16="http://schemas.microsoft.com/office/drawing/2014/main" id="{9C016832-DD4C-4BDC-A8EC-F28485080E7C}"/>
                </a:ext>
              </a:extLst>
            </p:cNvPr>
            <p:cNvSpPr/>
            <p:nvPr/>
          </p:nvSpPr>
          <p:spPr>
            <a:xfrm>
              <a:off x="7323784" y="2995255"/>
              <a:ext cx="35312" cy="22519"/>
            </a:xfrm>
            <a:custGeom>
              <a:avLst/>
              <a:gdLst/>
              <a:ahLst/>
              <a:cxnLst/>
              <a:rect l="l" t="t" r="r" b="b"/>
              <a:pathLst>
                <a:path w="1347" h="859" extrusionOk="0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7937;p81">
              <a:extLst>
                <a:ext uri="{FF2B5EF4-FFF2-40B4-BE49-F238E27FC236}">
                  <a16:creationId xmlns:a16="http://schemas.microsoft.com/office/drawing/2014/main" id="{0BF86F12-B67F-4E83-9C18-CE0664BC197D}"/>
                </a:ext>
              </a:extLst>
            </p:cNvPr>
            <p:cNvSpPr/>
            <p:nvPr/>
          </p:nvSpPr>
          <p:spPr>
            <a:xfrm>
              <a:off x="7077809" y="3137550"/>
              <a:ext cx="34945" cy="22886"/>
            </a:xfrm>
            <a:custGeom>
              <a:avLst/>
              <a:gdLst/>
              <a:ahLst/>
              <a:cxnLst/>
              <a:rect l="l" t="t" r="r" b="b"/>
              <a:pathLst>
                <a:path w="1333" h="873" extrusionOk="0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7938;p81">
              <a:extLst>
                <a:ext uri="{FF2B5EF4-FFF2-40B4-BE49-F238E27FC236}">
                  <a16:creationId xmlns:a16="http://schemas.microsoft.com/office/drawing/2014/main" id="{85DF5051-48EF-4B1B-AFC7-C4E9CAC6B72A}"/>
                </a:ext>
              </a:extLst>
            </p:cNvPr>
            <p:cNvSpPr/>
            <p:nvPr/>
          </p:nvSpPr>
          <p:spPr>
            <a:xfrm>
              <a:off x="7186050" y="3210742"/>
              <a:ext cx="63204" cy="44303"/>
            </a:xfrm>
            <a:custGeom>
              <a:avLst/>
              <a:gdLst/>
              <a:ahLst/>
              <a:cxnLst/>
              <a:rect l="l" t="t" r="r" b="b"/>
              <a:pathLst>
                <a:path w="2411" h="1690" extrusionOk="0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7939;p81">
              <a:extLst>
                <a:ext uri="{FF2B5EF4-FFF2-40B4-BE49-F238E27FC236}">
                  <a16:creationId xmlns:a16="http://schemas.microsoft.com/office/drawing/2014/main" id="{FE9036C7-3B2D-462E-8F1C-A8ACC56C3D02}"/>
                </a:ext>
              </a:extLst>
            </p:cNvPr>
            <p:cNvSpPr/>
            <p:nvPr/>
          </p:nvSpPr>
          <p:spPr>
            <a:xfrm>
              <a:off x="7179602" y="3210349"/>
              <a:ext cx="76102" cy="12898"/>
            </a:xfrm>
            <a:custGeom>
              <a:avLst/>
              <a:gdLst/>
              <a:ahLst/>
              <a:cxnLst/>
              <a:rect l="l" t="t" r="r" b="b"/>
              <a:pathLst>
                <a:path w="2903" h="492" extrusionOk="0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18549;p81">
            <a:extLst>
              <a:ext uri="{FF2B5EF4-FFF2-40B4-BE49-F238E27FC236}">
                <a16:creationId xmlns:a16="http://schemas.microsoft.com/office/drawing/2014/main" id="{56EDE586-B7B2-48B4-919E-8149FACBC888}"/>
              </a:ext>
            </a:extLst>
          </p:cNvPr>
          <p:cNvGrpSpPr/>
          <p:nvPr/>
        </p:nvGrpSpPr>
        <p:grpSpPr>
          <a:xfrm>
            <a:off x="241311" y="2660506"/>
            <a:ext cx="237100" cy="265501"/>
            <a:chOff x="7576208" y="1977825"/>
            <a:chExt cx="292533" cy="347454"/>
          </a:xfrm>
        </p:grpSpPr>
        <p:sp>
          <p:nvSpPr>
            <p:cNvPr id="65" name="Google Shape;18550;p81">
              <a:extLst>
                <a:ext uri="{FF2B5EF4-FFF2-40B4-BE49-F238E27FC236}">
                  <a16:creationId xmlns:a16="http://schemas.microsoft.com/office/drawing/2014/main" id="{7664F54A-9675-4DC3-A9FA-B10C1593B4E2}"/>
                </a:ext>
              </a:extLst>
            </p:cNvPr>
            <p:cNvSpPr/>
            <p:nvPr/>
          </p:nvSpPr>
          <p:spPr>
            <a:xfrm>
              <a:off x="7576208" y="1999032"/>
              <a:ext cx="89315" cy="148351"/>
            </a:xfrm>
            <a:custGeom>
              <a:avLst/>
              <a:gdLst/>
              <a:ahLst/>
              <a:cxnLst/>
              <a:rect l="l" t="t" r="r" b="b"/>
              <a:pathLst>
                <a:path w="3407" h="5659" extrusionOk="0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" name="Google Shape;18551;p81">
              <a:extLst>
                <a:ext uri="{FF2B5EF4-FFF2-40B4-BE49-F238E27FC236}">
                  <a16:creationId xmlns:a16="http://schemas.microsoft.com/office/drawing/2014/main" id="{2281E846-6B95-451F-978A-CE18F1EBB1AF}"/>
                </a:ext>
              </a:extLst>
            </p:cNvPr>
            <p:cNvSpPr/>
            <p:nvPr/>
          </p:nvSpPr>
          <p:spPr>
            <a:xfrm>
              <a:off x="7779034" y="1999032"/>
              <a:ext cx="89708" cy="148351"/>
            </a:xfrm>
            <a:custGeom>
              <a:avLst/>
              <a:gdLst/>
              <a:ahLst/>
              <a:cxnLst/>
              <a:rect l="l" t="t" r="r" b="b"/>
              <a:pathLst>
                <a:path w="3422" h="5659" extrusionOk="0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" name="Google Shape;18552;p81">
              <a:extLst>
                <a:ext uri="{FF2B5EF4-FFF2-40B4-BE49-F238E27FC236}">
                  <a16:creationId xmlns:a16="http://schemas.microsoft.com/office/drawing/2014/main" id="{6067DB2D-506A-4E89-98CA-622238524FA5}"/>
                </a:ext>
              </a:extLst>
            </p:cNvPr>
            <p:cNvSpPr/>
            <p:nvPr/>
          </p:nvSpPr>
          <p:spPr>
            <a:xfrm>
              <a:off x="7710927" y="2175381"/>
              <a:ext cx="22728" cy="103707"/>
            </a:xfrm>
            <a:custGeom>
              <a:avLst/>
              <a:gdLst/>
              <a:ahLst/>
              <a:cxnLst/>
              <a:rect l="l" t="t" r="r" b="b"/>
              <a:pathLst>
                <a:path w="867" h="3956" extrusionOk="0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8553;p81">
              <a:hlinkClick r:id="rId11" action="ppaction://hlinksldjump"/>
              <a:extLst>
                <a:ext uri="{FF2B5EF4-FFF2-40B4-BE49-F238E27FC236}">
                  <a16:creationId xmlns:a16="http://schemas.microsoft.com/office/drawing/2014/main" id="{85A6F5EB-71DC-449D-878F-C32C45EE23BF}"/>
                </a:ext>
              </a:extLst>
            </p:cNvPr>
            <p:cNvSpPr/>
            <p:nvPr/>
          </p:nvSpPr>
          <p:spPr>
            <a:xfrm>
              <a:off x="7638626" y="1989176"/>
              <a:ext cx="167671" cy="204765"/>
            </a:xfrm>
            <a:custGeom>
              <a:avLst/>
              <a:gdLst/>
              <a:ahLst/>
              <a:cxnLst/>
              <a:rect l="l" t="t" r="r" b="b"/>
              <a:pathLst>
                <a:path w="6396" h="7811" extrusionOk="0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chemeClr val="bg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8554;p81">
              <a:extLst>
                <a:ext uri="{FF2B5EF4-FFF2-40B4-BE49-F238E27FC236}">
                  <a16:creationId xmlns:a16="http://schemas.microsoft.com/office/drawing/2014/main" id="{8C028E26-6852-4CAE-AE62-F3120FADBB6E}"/>
                </a:ext>
              </a:extLst>
            </p:cNvPr>
            <p:cNvSpPr/>
            <p:nvPr/>
          </p:nvSpPr>
          <p:spPr>
            <a:xfrm>
              <a:off x="7706759" y="1989176"/>
              <a:ext cx="99538" cy="204765"/>
            </a:xfrm>
            <a:custGeom>
              <a:avLst/>
              <a:gdLst/>
              <a:ahLst/>
              <a:cxnLst/>
              <a:rect l="l" t="t" r="r" b="b"/>
              <a:pathLst>
                <a:path w="3797" h="7811" extrusionOk="0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8555;p81">
              <a:extLst>
                <a:ext uri="{FF2B5EF4-FFF2-40B4-BE49-F238E27FC236}">
                  <a16:creationId xmlns:a16="http://schemas.microsoft.com/office/drawing/2014/main" id="{AC5C2FD3-1E34-443F-80A0-E02A2E91661F}"/>
                </a:ext>
              </a:extLst>
            </p:cNvPr>
            <p:cNvSpPr/>
            <p:nvPr/>
          </p:nvSpPr>
          <p:spPr>
            <a:xfrm>
              <a:off x="7628035" y="1977825"/>
              <a:ext cx="189246" cy="22728"/>
            </a:xfrm>
            <a:custGeom>
              <a:avLst/>
              <a:gdLst/>
              <a:ahLst/>
              <a:cxnLst/>
              <a:rect l="l" t="t" r="r" b="b"/>
              <a:pathLst>
                <a:path w="7219" h="867" extrusionOk="0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8556;p81">
              <a:extLst>
                <a:ext uri="{FF2B5EF4-FFF2-40B4-BE49-F238E27FC236}">
                  <a16:creationId xmlns:a16="http://schemas.microsoft.com/office/drawing/2014/main" id="{FBB5929F-1BB4-45C5-86B1-623FB041D0E8}"/>
                </a:ext>
              </a:extLst>
            </p:cNvPr>
            <p:cNvSpPr/>
            <p:nvPr/>
          </p:nvSpPr>
          <p:spPr>
            <a:xfrm>
              <a:off x="7785456" y="1977825"/>
              <a:ext cx="31825" cy="22728"/>
            </a:xfrm>
            <a:custGeom>
              <a:avLst/>
              <a:gdLst/>
              <a:ahLst/>
              <a:cxnLst/>
              <a:rect l="l" t="t" r="r" b="b"/>
              <a:pathLst>
                <a:path w="1214" h="867" extrusionOk="0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8557;p81">
              <a:extLst>
                <a:ext uri="{FF2B5EF4-FFF2-40B4-BE49-F238E27FC236}">
                  <a16:creationId xmlns:a16="http://schemas.microsoft.com/office/drawing/2014/main" id="{39242E88-B6A1-4E1D-A377-5219F074D135}"/>
                </a:ext>
              </a:extLst>
            </p:cNvPr>
            <p:cNvSpPr/>
            <p:nvPr/>
          </p:nvSpPr>
          <p:spPr>
            <a:xfrm>
              <a:off x="7681776" y="2039980"/>
              <a:ext cx="82158" cy="78042"/>
            </a:xfrm>
            <a:custGeom>
              <a:avLst/>
              <a:gdLst/>
              <a:ahLst/>
              <a:cxnLst/>
              <a:rect l="l" t="t" r="r" b="b"/>
              <a:pathLst>
                <a:path w="3134" h="2977" extrusionOk="0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8558;p81">
              <a:extLst>
                <a:ext uri="{FF2B5EF4-FFF2-40B4-BE49-F238E27FC236}">
                  <a16:creationId xmlns:a16="http://schemas.microsoft.com/office/drawing/2014/main" id="{0758172C-06E2-4839-8599-D46C945B4459}"/>
                </a:ext>
              </a:extLst>
            </p:cNvPr>
            <p:cNvSpPr/>
            <p:nvPr/>
          </p:nvSpPr>
          <p:spPr>
            <a:xfrm>
              <a:off x="7700703" y="2180676"/>
              <a:ext cx="43543" cy="21208"/>
            </a:xfrm>
            <a:custGeom>
              <a:avLst/>
              <a:gdLst/>
              <a:ahLst/>
              <a:cxnLst/>
              <a:rect l="l" t="t" r="r" b="b"/>
              <a:pathLst>
                <a:path w="1661" h="809" extrusionOk="0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8559;p81">
              <a:extLst>
                <a:ext uri="{FF2B5EF4-FFF2-40B4-BE49-F238E27FC236}">
                  <a16:creationId xmlns:a16="http://schemas.microsoft.com/office/drawing/2014/main" id="{E7D9D8FB-F4E8-40E2-9791-E8E85D1B1F40}"/>
                </a:ext>
              </a:extLst>
            </p:cNvPr>
            <p:cNvSpPr/>
            <p:nvPr/>
          </p:nvSpPr>
          <p:spPr>
            <a:xfrm>
              <a:off x="7678001" y="2263542"/>
              <a:ext cx="88947" cy="30672"/>
            </a:xfrm>
            <a:custGeom>
              <a:avLst/>
              <a:gdLst/>
              <a:ahLst/>
              <a:cxnLst/>
              <a:rect l="l" t="t" r="r" b="b"/>
              <a:pathLst>
                <a:path w="3393" h="1170" extrusionOk="0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" name="Google Shape;18560;p81">
              <a:extLst>
                <a:ext uri="{FF2B5EF4-FFF2-40B4-BE49-F238E27FC236}">
                  <a16:creationId xmlns:a16="http://schemas.microsoft.com/office/drawing/2014/main" id="{1530F849-DAD2-4A44-98D8-01B03F65F3BD}"/>
                </a:ext>
              </a:extLst>
            </p:cNvPr>
            <p:cNvSpPr/>
            <p:nvPr/>
          </p:nvSpPr>
          <p:spPr>
            <a:xfrm>
              <a:off x="7735517" y="2263542"/>
              <a:ext cx="31432" cy="30672"/>
            </a:xfrm>
            <a:custGeom>
              <a:avLst/>
              <a:gdLst/>
              <a:ahLst/>
              <a:cxnLst/>
              <a:rect l="l" t="t" r="r" b="b"/>
              <a:pathLst>
                <a:path w="119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8561;p81">
              <a:extLst>
                <a:ext uri="{FF2B5EF4-FFF2-40B4-BE49-F238E27FC236}">
                  <a16:creationId xmlns:a16="http://schemas.microsoft.com/office/drawing/2014/main" id="{F1A84CB2-DCAD-4721-A726-70A471D3B8D1}"/>
                </a:ext>
              </a:extLst>
            </p:cNvPr>
            <p:cNvSpPr/>
            <p:nvPr/>
          </p:nvSpPr>
          <p:spPr>
            <a:xfrm>
              <a:off x="7645835" y="2286637"/>
              <a:ext cx="152519" cy="38615"/>
            </a:xfrm>
            <a:custGeom>
              <a:avLst/>
              <a:gdLst/>
              <a:ahLst/>
              <a:cxnLst/>
              <a:rect l="l" t="t" r="r" b="b"/>
              <a:pathLst>
                <a:path w="5818" h="1473" extrusionOk="0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8562;p81">
              <a:extLst>
                <a:ext uri="{FF2B5EF4-FFF2-40B4-BE49-F238E27FC236}">
                  <a16:creationId xmlns:a16="http://schemas.microsoft.com/office/drawing/2014/main" id="{73A09046-1C2A-4E9B-90FE-0696E64BED7C}"/>
                </a:ext>
              </a:extLst>
            </p:cNvPr>
            <p:cNvSpPr/>
            <p:nvPr/>
          </p:nvSpPr>
          <p:spPr>
            <a:xfrm>
              <a:off x="7760500" y="2286637"/>
              <a:ext cx="38588" cy="38641"/>
            </a:xfrm>
            <a:custGeom>
              <a:avLst/>
              <a:gdLst/>
              <a:ahLst/>
              <a:cxnLst/>
              <a:rect l="l" t="t" r="r" b="b"/>
              <a:pathLst>
                <a:path w="1472" h="1474" extrusionOk="0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17530;p81">
            <a:extLst>
              <a:ext uri="{FF2B5EF4-FFF2-40B4-BE49-F238E27FC236}">
                <a16:creationId xmlns:a16="http://schemas.microsoft.com/office/drawing/2014/main" id="{5527F531-E091-4E8C-9C48-8F44956BAE29}"/>
              </a:ext>
            </a:extLst>
          </p:cNvPr>
          <p:cNvGrpSpPr/>
          <p:nvPr/>
        </p:nvGrpSpPr>
        <p:grpSpPr>
          <a:xfrm>
            <a:off x="173770" y="3361419"/>
            <a:ext cx="336890" cy="202258"/>
            <a:chOff x="6988887" y="1538854"/>
            <a:chExt cx="499920" cy="300136"/>
          </a:xfrm>
        </p:grpSpPr>
        <p:sp>
          <p:nvSpPr>
            <p:cNvPr id="87" name="Google Shape;17531;p81">
              <a:extLst>
                <a:ext uri="{FF2B5EF4-FFF2-40B4-BE49-F238E27FC236}">
                  <a16:creationId xmlns:a16="http://schemas.microsoft.com/office/drawing/2014/main" id="{417AE37C-5107-4FCC-A90A-48CB0EF86B50}"/>
                </a:ext>
              </a:extLst>
            </p:cNvPr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7532;p81">
              <a:extLst>
                <a:ext uri="{FF2B5EF4-FFF2-40B4-BE49-F238E27FC236}">
                  <a16:creationId xmlns:a16="http://schemas.microsoft.com/office/drawing/2014/main" id="{A6A75A9B-C31B-46B8-AA7A-BA69A9ECB5D5}"/>
                </a:ext>
              </a:extLst>
            </p:cNvPr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7533;p81">
              <a:extLst>
                <a:ext uri="{FF2B5EF4-FFF2-40B4-BE49-F238E27FC236}">
                  <a16:creationId xmlns:a16="http://schemas.microsoft.com/office/drawing/2014/main" id="{A7DA6B55-E721-48B1-9187-2CE963C3009A}"/>
                </a:ext>
              </a:extLst>
            </p:cNvPr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7534;p81">
              <a:extLst>
                <a:ext uri="{FF2B5EF4-FFF2-40B4-BE49-F238E27FC236}">
                  <a16:creationId xmlns:a16="http://schemas.microsoft.com/office/drawing/2014/main" id="{27E8BB85-E53E-49E0-857D-B144B838418B}"/>
                </a:ext>
              </a:extLst>
            </p:cNvPr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7535;p81">
              <a:extLst>
                <a:ext uri="{FF2B5EF4-FFF2-40B4-BE49-F238E27FC236}">
                  <a16:creationId xmlns:a16="http://schemas.microsoft.com/office/drawing/2014/main" id="{1BB25B2C-9830-461C-8763-8216F323E361}"/>
                </a:ext>
              </a:extLst>
            </p:cNvPr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7536;p81">
              <a:extLst>
                <a:ext uri="{FF2B5EF4-FFF2-40B4-BE49-F238E27FC236}">
                  <a16:creationId xmlns:a16="http://schemas.microsoft.com/office/drawing/2014/main" id="{FCD33CCA-6588-43B6-8F8F-A82795DA8561}"/>
                </a:ext>
              </a:extLst>
            </p:cNvPr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7537;p81">
              <a:extLst>
                <a:ext uri="{FF2B5EF4-FFF2-40B4-BE49-F238E27FC236}">
                  <a16:creationId xmlns:a16="http://schemas.microsoft.com/office/drawing/2014/main" id="{E92187B5-BF6A-48AD-8F95-139249659BC7}"/>
                </a:ext>
              </a:extLst>
            </p:cNvPr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7538;p81">
              <a:extLst>
                <a:ext uri="{FF2B5EF4-FFF2-40B4-BE49-F238E27FC236}">
                  <a16:creationId xmlns:a16="http://schemas.microsoft.com/office/drawing/2014/main" id="{86FBCC5A-F623-4FFF-838E-0CAD94D54838}"/>
                </a:ext>
              </a:extLst>
            </p:cNvPr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7539;p81">
              <a:extLst>
                <a:ext uri="{FF2B5EF4-FFF2-40B4-BE49-F238E27FC236}">
                  <a16:creationId xmlns:a16="http://schemas.microsoft.com/office/drawing/2014/main" id="{81E2FEF4-E673-4FD8-B33B-EE88B8D6E694}"/>
                </a:ext>
              </a:extLst>
            </p:cNvPr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7540;p81">
              <a:extLst>
                <a:ext uri="{FF2B5EF4-FFF2-40B4-BE49-F238E27FC236}">
                  <a16:creationId xmlns:a16="http://schemas.microsoft.com/office/drawing/2014/main" id="{931922DA-0BF4-45E0-B085-AD4B0535BBB1}"/>
                </a:ext>
              </a:extLst>
            </p:cNvPr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7541;p81">
              <a:extLst>
                <a:ext uri="{FF2B5EF4-FFF2-40B4-BE49-F238E27FC236}">
                  <a16:creationId xmlns:a16="http://schemas.microsoft.com/office/drawing/2014/main" id="{2D99BC30-DC06-4400-B904-DCA8EECAF0F9}"/>
                </a:ext>
              </a:extLst>
            </p:cNvPr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7542;p81">
              <a:extLst>
                <a:ext uri="{FF2B5EF4-FFF2-40B4-BE49-F238E27FC236}">
                  <a16:creationId xmlns:a16="http://schemas.microsoft.com/office/drawing/2014/main" id="{B11282A9-34EF-4766-B99E-8D937FBA0F1E}"/>
                </a:ext>
              </a:extLst>
            </p:cNvPr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7543;p81">
              <a:extLst>
                <a:ext uri="{FF2B5EF4-FFF2-40B4-BE49-F238E27FC236}">
                  <a16:creationId xmlns:a16="http://schemas.microsoft.com/office/drawing/2014/main" id="{3308F446-32E7-4016-AC4C-39C11AFBE8CA}"/>
                </a:ext>
              </a:extLst>
            </p:cNvPr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" name="Google Shape;10762;p77">
            <a:extLst>
              <a:ext uri="{FF2B5EF4-FFF2-40B4-BE49-F238E27FC236}">
                <a16:creationId xmlns:a16="http://schemas.microsoft.com/office/drawing/2014/main" id="{015D28B9-91FA-4268-BFD7-5862E1AA74EF}"/>
              </a:ext>
            </a:extLst>
          </p:cNvPr>
          <p:cNvGrpSpPr/>
          <p:nvPr/>
        </p:nvGrpSpPr>
        <p:grpSpPr>
          <a:xfrm>
            <a:off x="197157" y="3971537"/>
            <a:ext cx="306689" cy="303646"/>
            <a:chOff x="1752137" y="4266608"/>
            <a:chExt cx="378512" cy="374756"/>
          </a:xfrm>
        </p:grpSpPr>
        <p:sp>
          <p:nvSpPr>
            <p:cNvPr id="101" name="Google Shape;10763;p77">
              <a:extLst>
                <a:ext uri="{FF2B5EF4-FFF2-40B4-BE49-F238E27FC236}">
                  <a16:creationId xmlns:a16="http://schemas.microsoft.com/office/drawing/2014/main" id="{1A78DF98-BAA3-48CA-9E46-5FEDD64E8AD2}"/>
                </a:ext>
              </a:extLst>
            </p:cNvPr>
            <p:cNvSpPr/>
            <p:nvPr/>
          </p:nvSpPr>
          <p:spPr>
            <a:xfrm>
              <a:off x="1752400" y="4382020"/>
              <a:ext cx="171163" cy="82220"/>
            </a:xfrm>
            <a:custGeom>
              <a:avLst/>
              <a:gdLst/>
              <a:ahLst/>
              <a:cxnLst/>
              <a:rect l="l" t="t" r="r" b="b"/>
              <a:pathLst>
                <a:path w="6518" h="3131" extrusionOk="0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764;p77">
              <a:extLst>
                <a:ext uri="{FF2B5EF4-FFF2-40B4-BE49-F238E27FC236}">
                  <a16:creationId xmlns:a16="http://schemas.microsoft.com/office/drawing/2014/main" id="{147D87A2-CE29-4CBE-9336-2A6139BFCC4B}"/>
                </a:ext>
              </a:extLst>
            </p:cNvPr>
            <p:cNvSpPr/>
            <p:nvPr/>
          </p:nvSpPr>
          <p:spPr>
            <a:xfrm>
              <a:off x="1931834" y="4472250"/>
              <a:ext cx="81957" cy="169114"/>
            </a:xfrm>
            <a:custGeom>
              <a:avLst/>
              <a:gdLst/>
              <a:ahLst/>
              <a:cxnLst/>
              <a:rect l="l" t="t" r="r" b="b"/>
              <a:pathLst>
                <a:path w="3121" h="6440" extrusionOk="0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765;p77">
              <a:extLst>
                <a:ext uri="{FF2B5EF4-FFF2-40B4-BE49-F238E27FC236}">
                  <a16:creationId xmlns:a16="http://schemas.microsoft.com/office/drawing/2014/main" id="{B5C4873D-2D6C-461F-BE1C-16CF0C866283}"/>
                </a:ext>
              </a:extLst>
            </p:cNvPr>
            <p:cNvSpPr/>
            <p:nvPr/>
          </p:nvSpPr>
          <p:spPr>
            <a:xfrm>
              <a:off x="1752137" y="4386537"/>
              <a:ext cx="123685" cy="71664"/>
            </a:xfrm>
            <a:custGeom>
              <a:avLst/>
              <a:gdLst/>
              <a:ahLst/>
              <a:cxnLst/>
              <a:rect l="l" t="t" r="r" b="b"/>
              <a:pathLst>
                <a:path w="4710" h="2729" extrusionOk="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766;p77">
              <a:extLst>
                <a:ext uri="{FF2B5EF4-FFF2-40B4-BE49-F238E27FC236}">
                  <a16:creationId xmlns:a16="http://schemas.microsoft.com/office/drawing/2014/main" id="{58682704-90CF-441F-89E1-0AF12185C042}"/>
                </a:ext>
              </a:extLst>
            </p:cNvPr>
            <p:cNvSpPr/>
            <p:nvPr/>
          </p:nvSpPr>
          <p:spPr>
            <a:xfrm>
              <a:off x="1931834" y="4539108"/>
              <a:ext cx="23897" cy="102256"/>
            </a:xfrm>
            <a:custGeom>
              <a:avLst/>
              <a:gdLst/>
              <a:ahLst/>
              <a:cxnLst/>
              <a:rect l="l" t="t" r="r" b="b"/>
              <a:pathLst>
                <a:path w="910" h="3894" extrusionOk="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767;p77">
              <a:extLst>
                <a:ext uri="{FF2B5EF4-FFF2-40B4-BE49-F238E27FC236}">
                  <a16:creationId xmlns:a16="http://schemas.microsoft.com/office/drawing/2014/main" id="{798E2ADF-A5C3-4C08-B166-5E9E0A8D2497}"/>
                </a:ext>
              </a:extLst>
            </p:cNvPr>
            <p:cNvSpPr/>
            <p:nvPr/>
          </p:nvSpPr>
          <p:spPr>
            <a:xfrm>
              <a:off x="1823512" y="4266608"/>
              <a:ext cx="307137" cy="305115"/>
            </a:xfrm>
            <a:custGeom>
              <a:avLst/>
              <a:gdLst/>
              <a:ahLst/>
              <a:cxnLst/>
              <a:rect l="l" t="t" r="r" b="b"/>
              <a:pathLst>
                <a:path w="11696" h="11619" extrusionOk="0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768;p77">
              <a:extLst>
                <a:ext uri="{FF2B5EF4-FFF2-40B4-BE49-F238E27FC236}">
                  <a16:creationId xmlns:a16="http://schemas.microsoft.com/office/drawing/2014/main" id="{189D1882-600E-4E1A-8481-5607DB7293AF}"/>
                </a:ext>
              </a:extLst>
            </p:cNvPr>
            <p:cNvSpPr/>
            <p:nvPr/>
          </p:nvSpPr>
          <p:spPr>
            <a:xfrm>
              <a:off x="1823512" y="4266686"/>
              <a:ext cx="306507" cy="227963"/>
            </a:xfrm>
            <a:custGeom>
              <a:avLst/>
              <a:gdLst/>
              <a:ahLst/>
              <a:cxnLst/>
              <a:rect l="l" t="t" r="r" b="b"/>
              <a:pathLst>
                <a:path w="11672" h="8681" extrusionOk="0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69;p77">
              <a:extLst>
                <a:ext uri="{FF2B5EF4-FFF2-40B4-BE49-F238E27FC236}">
                  <a16:creationId xmlns:a16="http://schemas.microsoft.com/office/drawing/2014/main" id="{46C85A88-C723-41AE-9EE5-D55C5EBC469D}"/>
                </a:ext>
              </a:extLst>
            </p:cNvPr>
            <p:cNvSpPr/>
            <p:nvPr/>
          </p:nvSpPr>
          <p:spPr>
            <a:xfrm>
              <a:off x="1978078" y="4353633"/>
              <a:ext cx="64127" cy="64101"/>
            </a:xfrm>
            <a:custGeom>
              <a:avLst/>
              <a:gdLst/>
              <a:ahLst/>
              <a:cxnLst/>
              <a:rect l="l" t="t" r="r" b="b"/>
              <a:pathLst>
                <a:path w="2442" h="2441" extrusionOk="0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0770;p77">
              <a:extLst>
                <a:ext uri="{FF2B5EF4-FFF2-40B4-BE49-F238E27FC236}">
                  <a16:creationId xmlns:a16="http://schemas.microsoft.com/office/drawing/2014/main" id="{D86927A4-7514-40B7-AAB2-DA9726B50C32}"/>
                </a:ext>
              </a:extLst>
            </p:cNvPr>
            <p:cNvSpPr/>
            <p:nvPr/>
          </p:nvSpPr>
          <p:spPr>
            <a:xfrm>
              <a:off x="1978078" y="4353660"/>
              <a:ext cx="39731" cy="64206"/>
            </a:xfrm>
            <a:custGeom>
              <a:avLst/>
              <a:gdLst/>
              <a:ahLst/>
              <a:cxnLst/>
              <a:rect l="l" t="t" r="r" b="b"/>
              <a:pathLst>
                <a:path w="1513" h="2445" extrusionOk="0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0771;p77">
              <a:extLst>
                <a:ext uri="{FF2B5EF4-FFF2-40B4-BE49-F238E27FC236}">
                  <a16:creationId xmlns:a16="http://schemas.microsoft.com/office/drawing/2014/main" id="{2627EFD3-9540-4101-A4B1-0E785C4A7079}"/>
                </a:ext>
              </a:extLst>
            </p:cNvPr>
            <p:cNvSpPr/>
            <p:nvPr/>
          </p:nvSpPr>
          <p:spPr>
            <a:xfrm>
              <a:off x="1815476" y="4497381"/>
              <a:ext cx="82955" cy="82404"/>
            </a:xfrm>
            <a:custGeom>
              <a:avLst/>
              <a:gdLst/>
              <a:ahLst/>
              <a:cxnLst/>
              <a:rect l="l" t="t" r="r" b="b"/>
              <a:pathLst>
                <a:path w="3159" h="3138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0772;p77">
              <a:extLst>
                <a:ext uri="{FF2B5EF4-FFF2-40B4-BE49-F238E27FC236}">
                  <a16:creationId xmlns:a16="http://schemas.microsoft.com/office/drawing/2014/main" id="{4301DC3A-1992-48D7-8EFF-24CC65901471}"/>
                </a:ext>
              </a:extLst>
            </p:cNvPr>
            <p:cNvSpPr/>
            <p:nvPr/>
          </p:nvSpPr>
          <p:spPr>
            <a:xfrm>
              <a:off x="1815476" y="4497381"/>
              <a:ext cx="32195" cy="35950"/>
            </a:xfrm>
            <a:custGeom>
              <a:avLst/>
              <a:gdLst/>
              <a:ahLst/>
              <a:cxnLst/>
              <a:rect l="l" t="t" r="r" b="b"/>
              <a:pathLst>
                <a:path w="1226" h="1369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0773;p77">
              <a:extLst>
                <a:ext uri="{FF2B5EF4-FFF2-40B4-BE49-F238E27FC236}">
                  <a16:creationId xmlns:a16="http://schemas.microsoft.com/office/drawing/2014/main" id="{83567C8F-4AA3-4212-98A4-D08184D37A61}"/>
                </a:ext>
              </a:extLst>
            </p:cNvPr>
            <p:cNvSpPr/>
            <p:nvPr/>
          </p:nvSpPr>
          <p:spPr>
            <a:xfrm>
              <a:off x="1823512" y="4463952"/>
              <a:ext cx="108349" cy="107719"/>
            </a:xfrm>
            <a:custGeom>
              <a:avLst/>
              <a:gdLst/>
              <a:ahLst/>
              <a:cxnLst/>
              <a:rect l="l" t="t" r="r" b="b"/>
              <a:pathLst>
                <a:path w="4126" h="4102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0774;p77">
              <a:extLst>
                <a:ext uri="{FF2B5EF4-FFF2-40B4-BE49-F238E27FC236}">
                  <a16:creationId xmlns:a16="http://schemas.microsoft.com/office/drawing/2014/main" id="{71586184-8C70-4E52-8FA5-62482C58A831}"/>
                </a:ext>
              </a:extLst>
            </p:cNvPr>
            <p:cNvSpPr/>
            <p:nvPr/>
          </p:nvSpPr>
          <p:spPr>
            <a:xfrm>
              <a:off x="1823512" y="4463952"/>
              <a:ext cx="28939" cy="30698"/>
            </a:xfrm>
            <a:custGeom>
              <a:avLst/>
              <a:gdLst/>
              <a:ahLst/>
              <a:cxnLst/>
              <a:rect l="l" t="t" r="r" b="b"/>
              <a:pathLst>
                <a:path w="1102" h="1169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0775;p77">
              <a:extLst>
                <a:ext uri="{FF2B5EF4-FFF2-40B4-BE49-F238E27FC236}">
                  <a16:creationId xmlns:a16="http://schemas.microsoft.com/office/drawing/2014/main" id="{10C79D66-357E-4AF2-8440-F6E8B54081ED}"/>
                </a:ext>
              </a:extLst>
            </p:cNvPr>
            <p:cNvSpPr/>
            <p:nvPr/>
          </p:nvSpPr>
          <p:spPr>
            <a:xfrm>
              <a:off x="1776034" y="4536981"/>
              <a:ext cx="33692" cy="30724"/>
            </a:xfrm>
            <a:custGeom>
              <a:avLst/>
              <a:gdLst/>
              <a:ahLst/>
              <a:cxnLst/>
              <a:rect l="l" t="t" r="r" b="b"/>
              <a:pathLst>
                <a:path w="1283" h="1170" extrusionOk="0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0776;p77">
              <a:extLst>
                <a:ext uri="{FF2B5EF4-FFF2-40B4-BE49-F238E27FC236}">
                  <a16:creationId xmlns:a16="http://schemas.microsoft.com/office/drawing/2014/main" id="{17621506-BF86-4E23-9ABC-5E5B91EBC86F}"/>
                </a:ext>
              </a:extLst>
            </p:cNvPr>
            <p:cNvSpPr/>
            <p:nvPr/>
          </p:nvSpPr>
          <p:spPr>
            <a:xfrm>
              <a:off x="1794862" y="4555730"/>
              <a:ext cx="33508" cy="30567"/>
            </a:xfrm>
            <a:custGeom>
              <a:avLst/>
              <a:gdLst/>
              <a:ahLst/>
              <a:cxnLst/>
              <a:rect l="l" t="t" r="r" b="b"/>
              <a:pathLst>
                <a:path w="1276" h="1164" extrusionOk="0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0777;p77">
              <a:extLst>
                <a:ext uri="{FF2B5EF4-FFF2-40B4-BE49-F238E27FC236}">
                  <a16:creationId xmlns:a16="http://schemas.microsoft.com/office/drawing/2014/main" id="{6219BC6C-4802-4EF0-AB12-C3D72FA193DA}"/>
                </a:ext>
              </a:extLst>
            </p:cNvPr>
            <p:cNvSpPr/>
            <p:nvPr/>
          </p:nvSpPr>
          <p:spPr>
            <a:xfrm>
              <a:off x="1832309" y="4593125"/>
              <a:ext cx="33481" cy="30619"/>
            </a:xfrm>
            <a:custGeom>
              <a:avLst/>
              <a:gdLst/>
              <a:ahLst/>
              <a:cxnLst/>
              <a:rect l="l" t="t" r="r" b="b"/>
              <a:pathLst>
                <a:path w="1275" h="1166" extrusionOk="0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0778;p77">
              <a:extLst>
                <a:ext uri="{FF2B5EF4-FFF2-40B4-BE49-F238E27FC236}">
                  <a16:creationId xmlns:a16="http://schemas.microsoft.com/office/drawing/2014/main" id="{085216A4-AC81-46BA-A6B5-544B3D38E38B}"/>
                </a:ext>
              </a:extLst>
            </p:cNvPr>
            <p:cNvSpPr/>
            <p:nvPr/>
          </p:nvSpPr>
          <p:spPr>
            <a:xfrm>
              <a:off x="1813480" y="4574322"/>
              <a:ext cx="33665" cy="30645"/>
            </a:xfrm>
            <a:custGeom>
              <a:avLst/>
              <a:gdLst/>
              <a:ahLst/>
              <a:cxnLst/>
              <a:rect l="l" t="t" r="r" b="b"/>
              <a:pathLst>
                <a:path w="1282" h="1167" extrusionOk="0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0779;p77">
              <a:extLst>
                <a:ext uri="{FF2B5EF4-FFF2-40B4-BE49-F238E27FC236}">
                  <a16:creationId xmlns:a16="http://schemas.microsoft.com/office/drawing/2014/main" id="{3ED189A0-D969-4C48-B157-8CBC18C9D09F}"/>
                </a:ext>
              </a:extLst>
            </p:cNvPr>
            <p:cNvSpPr/>
            <p:nvPr/>
          </p:nvSpPr>
          <p:spPr>
            <a:xfrm>
              <a:off x="2057751" y="4266686"/>
              <a:ext cx="72241" cy="71375"/>
            </a:xfrm>
            <a:custGeom>
              <a:avLst/>
              <a:gdLst/>
              <a:ahLst/>
              <a:cxnLst/>
              <a:rect l="l" t="t" r="r" b="b"/>
              <a:pathLst>
                <a:path w="2751" h="2718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0780;p77">
              <a:extLst>
                <a:ext uri="{FF2B5EF4-FFF2-40B4-BE49-F238E27FC236}">
                  <a16:creationId xmlns:a16="http://schemas.microsoft.com/office/drawing/2014/main" id="{DD2468A2-8432-4E5A-960C-9EF5983FF8D1}"/>
                </a:ext>
              </a:extLst>
            </p:cNvPr>
            <p:cNvSpPr/>
            <p:nvPr/>
          </p:nvSpPr>
          <p:spPr>
            <a:xfrm>
              <a:off x="2057751" y="4266686"/>
              <a:ext cx="72241" cy="31171"/>
            </a:xfrm>
            <a:custGeom>
              <a:avLst/>
              <a:gdLst/>
              <a:ahLst/>
              <a:cxnLst/>
              <a:rect l="l" t="t" r="r" b="b"/>
              <a:pathLst>
                <a:path w="2751" h="1187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0781;p77">
              <a:extLst>
                <a:ext uri="{FF2B5EF4-FFF2-40B4-BE49-F238E27FC236}">
                  <a16:creationId xmlns:a16="http://schemas.microsoft.com/office/drawing/2014/main" id="{93EA1D95-6FE0-4C4C-9131-71E137815832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0782;p77">
              <a:extLst>
                <a:ext uri="{FF2B5EF4-FFF2-40B4-BE49-F238E27FC236}">
                  <a16:creationId xmlns:a16="http://schemas.microsoft.com/office/drawing/2014/main" id="{85EE1957-DA37-453F-945A-07B967C0692F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0783;p77">
              <a:extLst>
                <a:ext uri="{FF2B5EF4-FFF2-40B4-BE49-F238E27FC236}">
                  <a16:creationId xmlns:a16="http://schemas.microsoft.com/office/drawing/2014/main" id="{8ED1447F-2DA3-4DF9-97DA-EF11FA6D2A77}"/>
                </a:ext>
              </a:extLst>
            </p:cNvPr>
            <p:cNvSpPr/>
            <p:nvPr/>
          </p:nvSpPr>
          <p:spPr>
            <a:xfrm>
              <a:off x="1839609" y="4424378"/>
              <a:ext cx="130696" cy="131090"/>
            </a:xfrm>
            <a:custGeom>
              <a:avLst/>
              <a:gdLst/>
              <a:ahLst/>
              <a:cxnLst/>
              <a:rect l="l" t="t" r="r" b="b"/>
              <a:pathLst>
                <a:path w="4977" h="4992" extrusionOk="0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2" name="Google Shape;494;p28">
            <a:extLst>
              <a:ext uri="{FF2B5EF4-FFF2-40B4-BE49-F238E27FC236}">
                <a16:creationId xmlns:a16="http://schemas.microsoft.com/office/drawing/2014/main" id="{8AF177CC-D2BC-473B-988A-8321C60BDD55}"/>
              </a:ext>
            </a:extLst>
          </p:cNvPr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209845" y="540025"/>
            <a:ext cx="321095" cy="276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500;p28">
            <a:hlinkClick r:id="rId16" action="ppaction://hlinksldjump"/>
            <a:extLst>
              <a:ext uri="{FF2B5EF4-FFF2-40B4-BE49-F238E27FC236}">
                <a16:creationId xmlns:a16="http://schemas.microsoft.com/office/drawing/2014/main" id="{CCE633EE-421C-40C3-82D2-A965396AA7F2}"/>
              </a:ext>
            </a:extLst>
          </p:cNvPr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8236162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718;p31">
            <a:extLst>
              <a:ext uri="{FF2B5EF4-FFF2-40B4-BE49-F238E27FC236}">
                <a16:creationId xmlns:a16="http://schemas.microsoft.com/office/drawing/2014/main" id="{4C74A37E-A2F5-4A7F-9B1C-55234E7FC205}"/>
              </a:ext>
            </a:extLst>
          </p:cNvPr>
          <p:cNvSpPr/>
          <p:nvPr/>
        </p:nvSpPr>
        <p:spPr>
          <a:xfrm rot="16200000">
            <a:off x="129875" y="1897812"/>
            <a:ext cx="545400" cy="667200"/>
          </a:xfrm>
          <a:prstGeom prst="round2SameRect">
            <a:avLst>
              <a:gd name="adj1" fmla="val 14053"/>
              <a:gd name="adj2" fmla="val 0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0388;p77">
            <a:extLst>
              <a:ext uri="{FF2B5EF4-FFF2-40B4-BE49-F238E27FC236}">
                <a16:creationId xmlns:a16="http://schemas.microsoft.com/office/drawing/2014/main" id="{9079846C-2A85-4035-A502-A54584076D3E}"/>
              </a:ext>
            </a:extLst>
          </p:cNvPr>
          <p:cNvGrpSpPr/>
          <p:nvPr/>
        </p:nvGrpSpPr>
        <p:grpSpPr>
          <a:xfrm>
            <a:off x="206745" y="1269293"/>
            <a:ext cx="276053" cy="275854"/>
            <a:chOff x="1749879" y="1970906"/>
            <a:chExt cx="364436" cy="364174"/>
          </a:xfrm>
        </p:grpSpPr>
        <p:sp>
          <p:nvSpPr>
            <p:cNvPr id="167" name="Google Shape;10389;p77">
              <a:extLst>
                <a:ext uri="{FF2B5EF4-FFF2-40B4-BE49-F238E27FC236}">
                  <a16:creationId xmlns:a16="http://schemas.microsoft.com/office/drawing/2014/main" id="{D5FDFC50-DEE2-4E61-9219-81A6DC57C3FF}"/>
                </a:ext>
              </a:extLst>
            </p:cNvPr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0390;p77">
              <a:extLst>
                <a:ext uri="{FF2B5EF4-FFF2-40B4-BE49-F238E27FC236}">
                  <a16:creationId xmlns:a16="http://schemas.microsoft.com/office/drawing/2014/main" id="{FF4D1CB5-4994-4625-B82D-B25746B765DB}"/>
                </a:ext>
              </a:extLst>
            </p:cNvPr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0391;p77">
              <a:extLst>
                <a:ext uri="{FF2B5EF4-FFF2-40B4-BE49-F238E27FC236}">
                  <a16:creationId xmlns:a16="http://schemas.microsoft.com/office/drawing/2014/main" id="{D1E94D9C-68D6-494C-A82C-8D81B1470341}"/>
                </a:ext>
              </a:extLst>
            </p:cNvPr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0392;p77">
              <a:extLst>
                <a:ext uri="{FF2B5EF4-FFF2-40B4-BE49-F238E27FC236}">
                  <a16:creationId xmlns:a16="http://schemas.microsoft.com/office/drawing/2014/main" id="{FB4A6EFD-D915-4318-9A1A-357670F8503C}"/>
                </a:ext>
              </a:extLst>
            </p:cNvPr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0393;p77">
              <a:extLst>
                <a:ext uri="{FF2B5EF4-FFF2-40B4-BE49-F238E27FC236}">
                  <a16:creationId xmlns:a16="http://schemas.microsoft.com/office/drawing/2014/main" id="{147C69B1-7435-495D-9E6E-EA419FDD92F6}"/>
                </a:ext>
              </a:extLst>
            </p:cNvPr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0394;p77">
              <a:extLst>
                <a:ext uri="{FF2B5EF4-FFF2-40B4-BE49-F238E27FC236}">
                  <a16:creationId xmlns:a16="http://schemas.microsoft.com/office/drawing/2014/main" id="{4FFC389D-8D65-4B2B-814F-15E705BF9825}"/>
                </a:ext>
              </a:extLst>
            </p:cNvPr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0395;p77">
              <a:extLst>
                <a:ext uri="{FF2B5EF4-FFF2-40B4-BE49-F238E27FC236}">
                  <a16:creationId xmlns:a16="http://schemas.microsoft.com/office/drawing/2014/main" id="{5712428E-AA22-455A-9079-5AC6E070F5BE}"/>
                </a:ext>
              </a:extLst>
            </p:cNvPr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0396;p77">
              <a:extLst>
                <a:ext uri="{FF2B5EF4-FFF2-40B4-BE49-F238E27FC236}">
                  <a16:creationId xmlns:a16="http://schemas.microsoft.com/office/drawing/2014/main" id="{9763196F-A6AC-4474-A37E-D8541D259A42}"/>
                </a:ext>
              </a:extLst>
            </p:cNvPr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0397;p77">
              <a:extLst>
                <a:ext uri="{FF2B5EF4-FFF2-40B4-BE49-F238E27FC236}">
                  <a16:creationId xmlns:a16="http://schemas.microsoft.com/office/drawing/2014/main" id="{BA2AC53F-BFA7-4CF9-AA27-C316BE33B08E}"/>
                </a:ext>
              </a:extLst>
            </p:cNvPr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0398;p77">
              <a:extLst>
                <a:ext uri="{FF2B5EF4-FFF2-40B4-BE49-F238E27FC236}">
                  <a16:creationId xmlns:a16="http://schemas.microsoft.com/office/drawing/2014/main" id="{34656180-1F0A-4B52-A743-652E40DEB2C2}"/>
                </a:ext>
              </a:extLst>
            </p:cNvPr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0399;p77">
              <a:extLst>
                <a:ext uri="{FF2B5EF4-FFF2-40B4-BE49-F238E27FC236}">
                  <a16:creationId xmlns:a16="http://schemas.microsoft.com/office/drawing/2014/main" id="{DE202ED0-902B-4B4E-89E4-853738A3A507}"/>
                </a:ext>
              </a:extLst>
            </p:cNvPr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0400;p77">
              <a:extLst>
                <a:ext uri="{FF2B5EF4-FFF2-40B4-BE49-F238E27FC236}">
                  <a16:creationId xmlns:a16="http://schemas.microsoft.com/office/drawing/2014/main" id="{6BA141B8-A8A7-4D6F-9259-A51CFB0D2B37}"/>
                </a:ext>
              </a:extLst>
            </p:cNvPr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0401;p77">
              <a:extLst>
                <a:ext uri="{FF2B5EF4-FFF2-40B4-BE49-F238E27FC236}">
                  <a16:creationId xmlns:a16="http://schemas.microsoft.com/office/drawing/2014/main" id="{2DD9FED3-01AF-4DCA-A62D-F28587FBC6EB}"/>
                </a:ext>
              </a:extLst>
            </p:cNvPr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0402;p77">
              <a:extLst>
                <a:ext uri="{FF2B5EF4-FFF2-40B4-BE49-F238E27FC236}">
                  <a16:creationId xmlns:a16="http://schemas.microsoft.com/office/drawing/2014/main" id="{31B3BEC0-1CBE-4144-BA57-FC4C0A226BF3}"/>
                </a:ext>
              </a:extLst>
            </p:cNvPr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" name="Google Shape;487;p28">
            <a:hlinkClick r:id="rId14" action="ppaction://hlinksldjump"/>
            <a:extLst>
              <a:ext uri="{FF2B5EF4-FFF2-40B4-BE49-F238E27FC236}">
                <a16:creationId xmlns:a16="http://schemas.microsoft.com/office/drawing/2014/main" id="{6A93AB17-07EA-42AA-A1A1-689241BCEC06}"/>
              </a:ext>
            </a:extLst>
          </p:cNvPr>
          <p:cNvSpPr txBox="1"/>
          <p:nvPr/>
        </p:nvSpPr>
        <p:spPr>
          <a:xfrm>
            <a:off x="67533" y="2222214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tx2">
                    <a:lumMod val="75000"/>
                  </a:schemeClr>
                </a:solidFill>
                <a:latin typeface="Bebas Neue"/>
                <a:ea typeface="Bebas Neue"/>
                <a:cs typeface="Bebas Neue"/>
                <a:sym typeface="Bebas Neue"/>
              </a:rPr>
              <a:t>idea</a:t>
            </a:r>
          </a:p>
        </p:txBody>
      </p:sp>
      <p:grpSp>
        <p:nvGrpSpPr>
          <p:cNvPr id="183" name="Google Shape;17920;p81">
            <a:extLst>
              <a:ext uri="{FF2B5EF4-FFF2-40B4-BE49-F238E27FC236}">
                <a16:creationId xmlns:a16="http://schemas.microsoft.com/office/drawing/2014/main" id="{B1327031-84A0-4797-80BD-F298EABF525B}"/>
              </a:ext>
            </a:extLst>
          </p:cNvPr>
          <p:cNvGrpSpPr/>
          <p:nvPr/>
        </p:nvGrpSpPr>
        <p:grpSpPr>
          <a:xfrm>
            <a:off x="255985" y="1962157"/>
            <a:ext cx="224645" cy="262289"/>
            <a:chOff x="7077599" y="2907723"/>
            <a:chExt cx="313348" cy="365856"/>
          </a:xfrm>
        </p:grpSpPr>
        <p:sp>
          <p:nvSpPr>
            <p:cNvPr id="184" name="Google Shape;17921;p81">
              <a:hlinkClick r:id="rId14" action="ppaction://hlinksldjump"/>
              <a:extLst>
                <a:ext uri="{FF2B5EF4-FFF2-40B4-BE49-F238E27FC236}">
                  <a16:creationId xmlns:a16="http://schemas.microsoft.com/office/drawing/2014/main" id="{225C8E2D-8D91-49BE-B841-B4C8293ADBA6}"/>
                </a:ext>
              </a:extLst>
            </p:cNvPr>
            <p:cNvSpPr/>
            <p:nvPr/>
          </p:nvSpPr>
          <p:spPr>
            <a:xfrm>
              <a:off x="7101638" y="2970429"/>
              <a:ext cx="231636" cy="284223"/>
            </a:xfrm>
            <a:custGeom>
              <a:avLst/>
              <a:gdLst/>
              <a:ahLst/>
              <a:cxnLst/>
              <a:rect l="l" t="t" r="r" b="b"/>
              <a:pathLst>
                <a:path w="8836" h="10842" extrusionOk="0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7922;p81">
              <a:extLst>
                <a:ext uri="{FF2B5EF4-FFF2-40B4-BE49-F238E27FC236}">
                  <a16:creationId xmlns:a16="http://schemas.microsoft.com/office/drawing/2014/main" id="{4E286E2A-89A0-490C-ACB1-8539C708D2B9}"/>
                </a:ext>
              </a:extLst>
            </p:cNvPr>
            <p:cNvSpPr/>
            <p:nvPr/>
          </p:nvSpPr>
          <p:spPr>
            <a:xfrm>
              <a:off x="7129269" y="2989357"/>
              <a:ext cx="176768" cy="177135"/>
            </a:xfrm>
            <a:custGeom>
              <a:avLst/>
              <a:gdLst/>
              <a:ahLst/>
              <a:cxnLst/>
              <a:rect l="l" t="t" r="r" b="b"/>
              <a:pathLst>
                <a:path w="6743" h="6757" extrusionOk="0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7923;p81">
              <a:hlinkClick r:id="rId14" action="ppaction://hlinksldjump"/>
              <a:extLst>
                <a:ext uri="{FF2B5EF4-FFF2-40B4-BE49-F238E27FC236}">
                  <a16:creationId xmlns:a16="http://schemas.microsoft.com/office/drawing/2014/main" id="{34182C62-B572-4957-ABE2-EC45502B2CCB}"/>
                </a:ext>
              </a:extLst>
            </p:cNvPr>
            <p:cNvSpPr/>
            <p:nvPr/>
          </p:nvSpPr>
          <p:spPr>
            <a:xfrm>
              <a:off x="7148196" y="3008284"/>
              <a:ext cx="138913" cy="139280"/>
            </a:xfrm>
            <a:custGeom>
              <a:avLst/>
              <a:gdLst/>
              <a:ahLst/>
              <a:cxnLst/>
              <a:rect l="l" t="t" r="r" b="b"/>
              <a:pathLst>
                <a:path w="5299" h="5313" extrusionOk="0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7924;p81">
              <a:extLst>
                <a:ext uri="{FF2B5EF4-FFF2-40B4-BE49-F238E27FC236}">
                  <a16:creationId xmlns:a16="http://schemas.microsoft.com/office/drawing/2014/main" id="{06E6E879-6A1C-4B8C-A52F-D1ADA0FD29ED}"/>
                </a:ext>
              </a:extLst>
            </p:cNvPr>
            <p:cNvSpPr/>
            <p:nvPr/>
          </p:nvSpPr>
          <p:spPr>
            <a:xfrm>
              <a:off x="7198529" y="3248570"/>
              <a:ext cx="37854" cy="25009"/>
            </a:xfrm>
            <a:custGeom>
              <a:avLst/>
              <a:gdLst/>
              <a:ahLst/>
              <a:cxnLst/>
              <a:rect l="l" t="t" r="r" b="b"/>
              <a:pathLst>
                <a:path w="1444" h="954" extrusionOk="0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7925;p81">
              <a:extLst>
                <a:ext uri="{FF2B5EF4-FFF2-40B4-BE49-F238E27FC236}">
                  <a16:creationId xmlns:a16="http://schemas.microsoft.com/office/drawing/2014/main" id="{9537FAB3-4C34-498F-A3FA-4782176A2E4B}"/>
                </a:ext>
              </a:extLst>
            </p:cNvPr>
            <p:cNvSpPr/>
            <p:nvPr/>
          </p:nvSpPr>
          <p:spPr>
            <a:xfrm>
              <a:off x="7342711" y="3071436"/>
              <a:ext cx="48236" cy="12950"/>
            </a:xfrm>
            <a:custGeom>
              <a:avLst/>
              <a:gdLst/>
              <a:ahLst/>
              <a:cxnLst/>
              <a:rect l="l" t="t" r="r" b="b"/>
              <a:pathLst>
                <a:path w="1840" h="494" extrusionOk="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7927;p81">
              <a:extLst>
                <a:ext uri="{FF2B5EF4-FFF2-40B4-BE49-F238E27FC236}">
                  <a16:creationId xmlns:a16="http://schemas.microsoft.com/office/drawing/2014/main" id="{B3808D47-3A6C-486D-BC74-8A38F762BE90}"/>
                </a:ext>
              </a:extLst>
            </p:cNvPr>
            <p:cNvSpPr/>
            <p:nvPr/>
          </p:nvSpPr>
          <p:spPr>
            <a:xfrm>
              <a:off x="7211400" y="2907723"/>
              <a:ext cx="12505" cy="43831"/>
            </a:xfrm>
            <a:custGeom>
              <a:avLst/>
              <a:gdLst/>
              <a:ahLst/>
              <a:cxnLst/>
              <a:rect l="l" t="t" r="r" b="b"/>
              <a:pathLst>
                <a:path w="477" h="1672" extrusionOk="0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7928;p81">
              <a:extLst>
                <a:ext uri="{FF2B5EF4-FFF2-40B4-BE49-F238E27FC236}">
                  <a16:creationId xmlns:a16="http://schemas.microsoft.com/office/drawing/2014/main" id="{F3CBE3DF-899A-4320-8FF2-81A0A5D0F2B8}"/>
                </a:ext>
              </a:extLst>
            </p:cNvPr>
            <p:cNvSpPr/>
            <p:nvPr/>
          </p:nvSpPr>
          <p:spPr>
            <a:xfrm>
              <a:off x="7204951" y="3014706"/>
              <a:ext cx="25009" cy="107508"/>
            </a:xfrm>
            <a:custGeom>
              <a:avLst/>
              <a:gdLst/>
              <a:ahLst/>
              <a:cxnLst/>
              <a:rect l="l" t="t" r="r" b="b"/>
              <a:pathLst>
                <a:path w="954" h="4101" extrusionOk="0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7929;p81">
              <a:extLst>
                <a:ext uri="{FF2B5EF4-FFF2-40B4-BE49-F238E27FC236}">
                  <a16:creationId xmlns:a16="http://schemas.microsoft.com/office/drawing/2014/main" id="{56A8184A-A714-4B0F-87AC-5B7DCB1B8CFC}"/>
                </a:ext>
              </a:extLst>
            </p:cNvPr>
            <p:cNvSpPr/>
            <p:nvPr/>
          </p:nvSpPr>
          <p:spPr>
            <a:xfrm>
              <a:off x="7207992" y="3134666"/>
              <a:ext cx="18953" cy="18953"/>
            </a:xfrm>
            <a:custGeom>
              <a:avLst/>
              <a:gdLst/>
              <a:ahLst/>
              <a:cxnLst/>
              <a:rect l="l" t="t" r="r" b="b"/>
              <a:pathLst>
                <a:path w="723" h="723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7930;p81">
              <a:extLst>
                <a:ext uri="{FF2B5EF4-FFF2-40B4-BE49-F238E27FC236}">
                  <a16:creationId xmlns:a16="http://schemas.microsoft.com/office/drawing/2014/main" id="{B720A0A0-085A-44C5-9873-DD534DDEEEE9}"/>
                </a:ext>
              </a:extLst>
            </p:cNvPr>
            <p:cNvSpPr/>
            <p:nvPr/>
          </p:nvSpPr>
          <p:spPr>
            <a:xfrm>
              <a:off x="7276099" y="2940754"/>
              <a:ext cx="25088" cy="28574"/>
            </a:xfrm>
            <a:custGeom>
              <a:avLst/>
              <a:gdLst/>
              <a:ahLst/>
              <a:cxnLst/>
              <a:rect l="l" t="t" r="r" b="b"/>
              <a:pathLst>
                <a:path w="957" h="1090" extrusionOk="0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7931;p81">
              <a:extLst>
                <a:ext uri="{FF2B5EF4-FFF2-40B4-BE49-F238E27FC236}">
                  <a16:creationId xmlns:a16="http://schemas.microsoft.com/office/drawing/2014/main" id="{D55C49C8-6D57-4AE2-8663-F5CF04957F8D}"/>
                </a:ext>
              </a:extLst>
            </p:cNvPr>
            <p:cNvSpPr/>
            <p:nvPr/>
          </p:nvSpPr>
          <p:spPr>
            <a:xfrm>
              <a:off x="7133804" y="3185812"/>
              <a:ext cx="26372" cy="29859"/>
            </a:xfrm>
            <a:custGeom>
              <a:avLst/>
              <a:gdLst/>
              <a:ahLst/>
              <a:cxnLst/>
              <a:rect l="l" t="t" r="r" b="b"/>
              <a:pathLst>
                <a:path w="1006" h="1139" extrusionOk="0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7932;p81">
              <a:extLst>
                <a:ext uri="{FF2B5EF4-FFF2-40B4-BE49-F238E27FC236}">
                  <a16:creationId xmlns:a16="http://schemas.microsoft.com/office/drawing/2014/main" id="{DE0BE9C1-5217-4E29-A0D5-371D4441F6B2}"/>
                </a:ext>
              </a:extLst>
            </p:cNvPr>
            <p:cNvSpPr/>
            <p:nvPr/>
          </p:nvSpPr>
          <p:spPr>
            <a:xfrm>
              <a:off x="7132886" y="2939758"/>
              <a:ext cx="26320" cy="29571"/>
            </a:xfrm>
            <a:custGeom>
              <a:avLst/>
              <a:gdLst/>
              <a:ahLst/>
              <a:cxnLst/>
              <a:rect l="l" t="t" r="r" b="b"/>
              <a:pathLst>
                <a:path w="1004" h="1128" extrusionOk="0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7933;p81">
              <a:extLst>
                <a:ext uri="{FF2B5EF4-FFF2-40B4-BE49-F238E27FC236}">
                  <a16:creationId xmlns:a16="http://schemas.microsoft.com/office/drawing/2014/main" id="{F1A2B029-D454-4796-BFC6-8F85751CAFE5}"/>
                </a:ext>
              </a:extLst>
            </p:cNvPr>
            <p:cNvSpPr/>
            <p:nvPr/>
          </p:nvSpPr>
          <p:spPr>
            <a:xfrm>
              <a:off x="7276020" y="3186729"/>
              <a:ext cx="25062" cy="28941"/>
            </a:xfrm>
            <a:custGeom>
              <a:avLst/>
              <a:gdLst/>
              <a:ahLst/>
              <a:cxnLst/>
              <a:rect l="l" t="t" r="r" b="b"/>
              <a:pathLst>
                <a:path w="956" h="1104" extrusionOk="0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7934;p81">
              <a:extLst>
                <a:ext uri="{FF2B5EF4-FFF2-40B4-BE49-F238E27FC236}">
                  <a16:creationId xmlns:a16="http://schemas.microsoft.com/office/drawing/2014/main" id="{F99ADD08-4AF4-42FB-A9BA-ADAA7C2FDA70}"/>
                </a:ext>
              </a:extLst>
            </p:cNvPr>
            <p:cNvSpPr/>
            <p:nvPr/>
          </p:nvSpPr>
          <p:spPr>
            <a:xfrm>
              <a:off x="7322185" y="3137550"/>
              <a:ext cx="35312" cy="22886"/>
            </a:xfrm>
            <a:custGeom>
              <a:avLst/>
              <a:gdLst/>
              <a:ahLst/>
              <a:cxnLst/>
              <a:rect l="l" t="t" r="r" b="b"/>
              <a:pathLst>
                <a:path w="1347" h="873" extrusionOk="0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7935;p81">
              <a:extLst>
                <a:ext uri="{FF2B5EF4-FFF2-40B4-BE49-F238E27FC236}">
                  <a16:creationId xmlns:a16="http://schemas.microsoft.com/office/drawing/2014/main" id="{6B652E81-2E0A-45CE-9103-09FB6D34FDCB}"/>
                </a:ext>
              </a:extLst>
            </p:cNvPr>
            <p:cNvSpPr/>
            <p:nvPr/>
          </p:nvSpPr>
          <p:spPr>
            <a:xfrm>
              <a:off x="7077599" y="2995858"/>
              <a:ext cx="33922" cy="21916"/>
            </a:xfrm>
            <a:custGeom>
              <a:avLst/>
              <a:gdLst/>
              <a:ahLst/>
              <a:cxnLst/>
              <a:rect l="l" t="t" r="r" b="b"/>
              <a:pathLst>
                <a:path w="1294" h="836" extrusionOk="0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7936;p81">
              <a:extLst>
                <a:ext uri="{FF2B5EF4-FFF2-40B4-BE49-F238E27FC236}">
                  <a16:creationId xmlns:a16="http://schemas.microsoft.com/office/drawing/2014/main" id="{C10AC47B-1CE2-4E27-B12D-4426026CDCC4}"/>
                </a:ext>
              </a:extLst>
            </p:cNvPr>
            <p:cNvSpPr/>
            <p:nvPr/>
          </p:nvSpPr>
          <p:spPr>
            <a:xfrm>
              <a:off x="7323784" y="2995255"/>
              <a:ext cx="35312" cy="22519"/>
            </a:xfrm>
            <a:custGeom>
              <a:avLst/>
              <a:gdLst/>
              <a:ahLst/>
              <a:cxnLst/>
              <a:rect l="l" t="t" r="r" b="b"/>
              <a:pathLst>
                <a:path w="1347" h="859" extrusionOk="0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7937;p81">
              <a:extLst>
                <a:ext uri="{FF2B5EF4-FFF2-40B4-BE49-F238E27FC236}">
                  <a16:creationId xmlns:a16="http://schemas.microsoft.com/office/drawing/2014/main" id="{7C5C0B86-B848-480C-8852-F985A63B8AF4}"/>
                </a:ext>
              </a:extLst>
            </p:cNvPr>
            <p:cNvSpPr/>
            <p:nvPr/>
          </p:nvSpPr>
          <p:spPr>
            <a:xfrm>
              <a:off x="7077809" y="3137550"/>
              <a:ext cx="34945" cy="22886"/>
            </a:xfrm>
            <a:custGeom>
              <a:avLst/>
              <a:gdLst/>
              <a:ahLst/>
              <a:cxnLst/>
              <a:rect l="l" t="t" r="r" b="b"/>
              <a:pathLst>
                <a:path w="1333" h="873" extrusionOk="0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7938;p81">
              <a:extLst>
                <a:ext uri="{FF2B5EF4-FFF2-40B4-BE49-F238E27FC236}">
                  <a16:creationId xmlns:a16="http://schemas.microsoft.com/office/drawing/2014/main" id="{68376E79-135D-4ECC-8BE3-2CCFC3E0D97A}"/>
                </a:ext>
              </a:extLst>
            </p:cNvPr>
            <p:cNvSpPr/>
            <p:nvPr/>
          </p:nvSpPr>
          <p:spPr>
            <a:xfrm>
              <a:off x="7186050" y="3210742"/>
              <a:ext cx="63204" cy="44303"/>
            </a:xfrm>
            <a:custGeom>
              <a:avLst/>
              <a:gdLst/>
              <a:ahLst/>
              <a:cxnLst/>
              <a:rect l="l" t="t" r="r" b="b"/>
              <a:pathLst>
                <a:path w="2411" h="1690" extrusionOk="0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7939;p81">
              <a:extLst>
                <a:ext uri="{FF2B5EF4-FFF2-40B4-BE49-F238E27FC236}">
                  <a16:creationId xmlns:a16="http://schemas.microsoft.com/office/drawing/2014/main" id="{005175D6-8750-4415-A5CD-0B0AF17D55EF}"/>
                </a:ext>
              </a:extLst>
            </p:cNvPr>
            <p:cNvSpPr/>
            <p:nvPr/>
          </p:nvSpPr>
          <p:spPr>
            <a:xfrm>
              <a:off x="7179602" y="3210349"/>
              <a:ext cx="76102" cy="12898"/>
            </a:xfrm>
            <a:custGeom>
              <a:avLst/>
              <a:gdLst/>
              <a:ahLst/>
              <a:cxnLst/>
              <a:rect l="l" t="t" r="r" b="b"/>
              <a:pathLst>
                <a:path w="2903" h="492" extrusionOk="0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" name="Google Shape;488;p28">
            <a:hlinkClick r:id="rId18" action="ppaction://hlinksldjump"/>
            <a:extLst>
              <a:ext uri="{FF2B5EF4-FFF2-40B4-BE49-F238E27FC236}">
                <a16:creationId xmlns:a16="http://schemas.microsoft.com/office/drawing/2014/main" id="{4E933904-30C9-4798-BEE3-F5356570E958}"/>
              </a:ext>
            </a:extLst>
          </p:cNvPr>
          <p:cNvSpPr txBox="1"/>
          <p:nvPr/>
        </p:nvSpPr>
        <p:spPr>
          <a:xfrm>
            <a:off x="67533" y="1587471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STRATEGY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Google Shape;1520;p43"/>
          <p:cNvSpPr/>
          <p:nvPr/>
        </p:nvSpPr>
        <p:spPr>
          <a:xfrm rot="-5400000">
            <a:off x="129875" y="2631588"/>
            <a:ext cx="545400" cy="667200"/>
          </a:xfrm>
          <a:prstGeom prst="round2SameRect">
            <a:avLst>
              <a:gd name="adj1" fmla="val 14053"/>
              <a:gd name="adj2" fmla="val 0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26" name="Google Shape;1526;p43">
            <a:hlinkClick r:id="" action="ppaction://hlinkshowjump?jump=previousslide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7575" y="276262"/>
            <a:ext cx="244500" cy="210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2" name="Google Shape;1532;p43">
            <a:hlinkClick r:id="" action="ppaction://hlinkshowjump?jump=nextslide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237575" y="4656450"/>
            <a:ext cx="244500" cy="210799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1568;p44">
            <a:extLst>
              <a:ext uri="{FF2B5EF4-FFF2-40B4-BE49-F238E27FC236}">
                <a16:creationId xmlns:a16="http://schemas.microsoft.com/office/drawing/2014/main" id="{6A106922-2F93-471E-BB60-C1E4094C72E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50400" y="417775"/>
            <a:ext cx="69675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400" dirty="0" err="1">
                <a:solidFill>
                  <a:schemeClr val="tx2"/>
                </a:solidFill>
              </a:rPr>
              <a:t>Repu</a:t>
            </a:r>
            <a:r>
              <a:rPr lang="it-IT" sz="4400" dirty="0" err="1"/>
              <a:t>SCore</a:t>
            </a:r>
            <a:endParaRPr sz="4400" dirty="0"/>
          </a:p>
        </p:txBody>
      </p:sp>
      <p:pic>
        <p:nvPicPr>
          <p:cNvPr id="29" name="Immagine 28" descr="Immagine che contiene testo&#10;&#10;Descrizione generata automaticamente">
            <a:extLst>
              <a:ext uri="{FF2B5EF4-FFF2-40B4-BE49-F238E27FC236}">
                <a16:creationId xmlns:a16="http://schemas.microsoft.com/office/drawing/2014/main" id="{EE441B69-4ED1-4AE8-A876-8F563F4505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783"/>
          <a:stretch/>
        </p:blipFill>
        <p:spPr>
          <a:xfrm>
            <a:off x="3335073" y="1212405"/>
            <a:ext cx="1619216" cy="337424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C86D4DB8-9DCB-496B-A7F9-6147C6FD1DE5}"/>
              </a:ext>
            </a:extLst>
          </p:cNvPr>
          <p:cNvSpPr/>
          <p:nvPr/>
        </p:nvSpPr>
        <p:spPr>
          <a:xfrm rot="19933934">
            <a:off x="1056424" y="2311339"/>
            <a:ext cx="91563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Bahnschrift SemiBold" panose="020B0502040204020203" pitchFamily="34" charset="0"/>
              </a:rPr>
              <a:t>+3</a:t>
            </a:r>
          </a:p>
        </p:txBody>
      </p:sp>
      <p:sp>
        <p:nvSpPr>
          <p:cNvPr id="33" name="Rettangolo 32">
            <a:extLst>
              <a:ext uri="{FF2B5EF4-FFF2-40B4-BE49-F238E27FC236}">
                <a16:creationId xmlns:a16="http://schemas.microsoft.com/office/drawing/2014/main" id="{00FCBF3E-125E-4D1D-8654-C1E1DCA90F17}"/>
              </a:ext>
            </a:extLst>
          </p:cNvPr>
          <p:cNvSpPr/>
          <p:nvPr/>
        </p:nvSpPr>
        <p:spPr>
          <a:xfrm rot="1259808">
            <a:off x="6152004" y="703951"/>
            <a:ext cx="74732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Bahnschrift SemiBold" panose="020B0502040204020203" pitchFamily="34" charset="0"/>
              </a:rPr>
              <a:t>-1</a:t>
            </a:r>
            <a:endParaRPr lang="it-IT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Bahnschrift SemiBold" panose="020B0502040204020203" pitchFamily="34" charset="0"/>
            </a:endParaRPr>
          </a:p>
        </p:txBody>
      </p:sp>
      <p:sp>
        <p:nvSpPr>
          <p:cNvPr id="34" name="Rettangolo 33">
            <a:extLst>
              <a:ext uri="{FF2B5EF4-FFF2-40B4-BE49-F238E27FC236}">
                <a16:creationId xmlns:a16="http://schemas.microsoft.com/office/drawing/2014/main" id="{480CF375-9FB9-4990-AA3C-70429D3AE4BD}"/>
              </a:ext>
            </a:extLst>
          </p:cNvPr>
          <p:cNvSpPr/>
          <p:nvPr/>
        </p:nvSpPr>
        <p:spPr>
          <a:xfrm rot="1259808">
            <a:off x="7607274" y="2223129"/>
            <a:ext cx="112883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Bahnschrift SemiBold" panose="020B0502040204020203" pitchFamily="34" charset="0"/>
              </a:rPr>
              <a:t>-10</a:t>
            </a:r>
            <a:endParaRPr lang="it-IT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Bahnschrift SemiBold" panose="020B0502040204020203" pitchFamily="34" charset="0"/>
            </a:endParaRPr>
          </a:p>
        </p:txBody>
      </p:sp>
      <p:sp>
        <p:nvSpPr>
          <p:cNvPr id="36" name="Rettangolo 35">
            <a:extLst>
              <a:ext uri="{FF2B5EF4-FFF2-40B4-BE49-F238E27FC236}">
                <a16:creationId xmlns:a16="http://schemas.microsoft.com/office/drawing/2014/main" id="{02F10FBE-E4B6-459A-A7C4-A39192A82FCC}"/>
              </a:ext>
            </a:extLst>
          </p:cNvPr>
          <p:cNvSpPr/>
          <p:nvPr/>
        </p:nvSpPr>
        <p:spPr>
          <a:xfrm rot="19800000">
            <a:off x="1923811" y="1167173"/>
            <a:ext cx="74732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Bahnschrift SemiBold" panose="020B0502040204020203" pitchFamily="34" charset="0"/>
              </a:rPr>
              <a:t>-1</a:t>
            </a:r>
            <a:endParaRPr lang="it-IT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Bahnschrift SemiBold" panose="020B0502040204020203" pitchFamily="34" charset="0"/>
            </a:endParaRPr>
          </a:p>
        </p:txBody>
      </p:sp>
      <p:sp>
        <p:nvSpPr>
          <p:cNvPr id="37" name="Rettangolo 36">
            <a:extLst>
              <a:ext uri="{FF2B5EF4-FFF2-40B4-BE49-F238E27FC236}">
                <a16:creationId xmlns:a16="http://schemas.microsoft.com/office/drawing/2014/main" id="{25AC7C7A-8CDB-4D3E-A72E-75AACEF345CF}"/>
              </a:ext>
            </a:extLst>
          </p:cNvPr>
          <p:cNvSpPr/>
          <p:nvPr/>
        </p:nvSpPr>
        <p:spPr>
          <a:xfrm rot="1800000">
            <a:off x="6705193" y="3591892"/>
            <a:ext cx="91563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Bahnschrift SemiBold" panose="020B0502040204020203" pitchFamily="34" charset="0"/>
              </a:rPr>
              <a:t>+3</a:t>
            </a:r>
          </a:p>
        </p:txBody>
      </p:sp>
      <p:pic>
        <p:nvPicPr>
          <p:cNvPr id="62" name="Google Shape;499;p28">
            <a:extLst>
              <a:ext uri="{FF2B5EF4-FFF2-40B4-BE49-F238E27FC236}">
                <a16:creationId xmlns:a16="http://schemas.microsoft.com/office/drawing/2014/main" id="{7BF9C83B-C523-4EB8-B982-2A57994292C9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866200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501;p28">
            <a:hlinkClick r:id="rId6" action="ppaction://hlinksldjump"/>
            <a:extLst>
              <a:ext uri="{FF2B5EF4-FFF2-40B4-BE49-F238E27FC236}">
                <a16:creationId xmlns:a16="http://schemas.microsoft.com/office/drawing/2014/main" id="{65415069-D867-4D0B-BA96-E1EF88D7C778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606125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489;p28">
            <a:hlinkClick r:id="rId8" action="ppaction://hlinksldjump"/>
            <a:extLst>
              <a:ext uri="{FF2B5EF4-FFF2-40B4-BE49-F238E27FC236}">
                <a16:creationId xmlns:a16="http://schemas.microsoft.com/office/drawing/2014/main" id="{C8CF9294-05DF-447D-8C13-9D6743B4213A}"/>
              </a:ext>
            </a:extLst>
          </p:cNvPr>
          <p:cNvSpPr txBox="1"/>
          <p:nvPr/>
        </p:nvSpPr>
        <p:spPr>
          <a:xfrm>
            <a:off x="92774" y="2950275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tx2">
                    <a:lumMod val="75000"/>
                  </a:schemeClr>
                </a:solidFill>
                <a:latin typeface="Bebas Neue"/>
                <a:ea typeface="Bebas Neue"/>
                <a:cs typeface="Bebas Neue"/>
                <a:sym typeface="Bebas Neue"/>
              </a:rPr>
              <a:t>REPUSCORE</a:t>
            </a:r>
            <a:endParaRPr sz="1200" dirty="0">
              <a:solidFill>
                <a:schemeClr val="tx2">
                  <a:lumMod val="75000"/>
                </a:schemeClr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58" name="Google Shape;490;p28">
            <a:hlinkClick r:id="rId9" action="ppaction://hlinksldjump"/>
            <a:extLst>
              <a:ext uri="{FF2B5EF4-FFF2-40B4-BE49-F238E27FC236}">
                <a16:creationId xmlns:a16="http://schemas.microsoft.com/office/drawing/2014/main" id="{8A0DA622-B5F7-4C58-BD3E-18702F331D76}"/>
              </a:ext>
            </a:extLst>
          </p:cNvPr>
          <p:cNvSpPr txBox="1"/>
          <p:nvPr/>
        </p:nvSpPr>
        <p:spPr>
          <a:xfrm>
            <a:off x="92774" y="3633400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 err="1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development</a:t>
            </a:r>
            <a:endParaRPr sz="10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59" name="Google Shape;491;p28">
            <a:hlinkClick r:id="rId10" action="ppaction://hlinksldjump"/>
            <a:extLst>
              <a:ext uri="{FF2B5EF4-FFF2-40B4-BE49-F238E27FC236}">
                <a16:creationId xmlns:a16="http://schemas.microsoft.com/office/drawing/2014/main" id="{7E89A13A-9583-4094-8E7C-803EFBF3AA3B}"/>
              </a:ext>
            </a:extLst>
          </p:cNvPr>
          <p:cNvSpPr txBox="1"/>
          <p:nvPr/>
        </p:nvSpPr>
        <p:spPr>
          <a:xfrm>
            <a:off x="92774" y="4305800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DEMO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1" name="Google Shape;502;p28">
            <a:hlinkClick r:id="rId11" action="ppaction://hlinksldjump"/>
            <a:extLst>
              <a:ext uri="{FF2B5EF4-FFF2-40B4-BE49-F238E27FC236}">
                <a16:creationId xmlns:a16="http://schemas.microsoft.com/office/drawing/2014/main" id="{532474CA-1A67-483A-903C-F277C8A5AED4}"/>
              </a:ext>
            </a:extLst>
          </p:cNvPr>
          <p:cNvSpPr txBox="1"/>
          <p:nvPr/>
        </p:nvSpPr>
        <p:spPr>
          <a:xfrm>
            <a:off x="92774" y="861825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Goals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81" name="Google Shape;18549;p81">
            <a:extLst>
              <a:ext uri="{FF2B5EF4-FFF2-40B4-BE49-F238E27FC236}">
                <a16:creationId xmlns:a16="http://schemas.microsoft.com/office/drawing/2014/main" id="{BA784E83-E1E2-455B-97B8-794B7C6238D1}"/>
              </a:ext>
            </a:extLst>
          </p:cNvPr>
          <p:cNvGrpSpPr/>
          <p:nvPr/>
        </p:nvGrpSpPr>
        <p:grpSpPr>
          <a:xfrm>
            <a:off x="3201746" y="487061"/>
            <a:ext cx="344536" cy="385806"/>
            <a:chOff x="7576208" y="1977825"/>
            <a:chExt cx="292533" cy="347454"/>
          </a:xfrm>
        </p:grpSpPr>
        <p:sp>
          <p:nvSpPr>
            <p:cNvPr id="182" name="Google Shape;18550;p81">
              <a:extLst>
                <a:ext uri="{FF2B5EF4-FFF2-40B4-BE49-F238E27FC236}">
                  <a16:creationId xmlns:a16="http://schemas.microsoft.com/office/drawing/2014/main" id="{EB9E32E8-9E21-4E44-87D9-6BA6138516D7}"/>
                </a:ext>
              </a:extLst>
            </p:cNvPr>
            <p:cNvSpPr/>
            <p:nvPr/>
          </p:nvSpPr>
          <p:spPr>
            <a:xfrm>
              <a:off x="7576208" y="1999032"/>
              <a:ext cx="89315" cy="148351"/>
            </a:xfrm>
            <a:custGeom>
              <a:avLst/>
              <a:gdLst/>
              <a:ahLst/>
              <a:cxnLst/>
              <a:rect l="l" t="t" r="r" b="b"/>
              <a:pathLst>
                <a:path w="3407" h="5659" extrusionOk="0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" name="Google Shape;18551;p81">
              <a:extLst>
                <a:ext uri="{FF2B5EF4-FFF2-40B4-BE49-F238E27FC236}">
                  <a16:creationId xmlns:a16="http://schemas.microsoft.com/office/drawing/2014/main" id="{E1B926C3-CB06-47F8-8407-0FF15942B355}"/>
                </a:ext>
              </a:extLst>
            </p:cNvPr>
            <p:cNvSpPr/>
            <p:nvPr/>
          </p:nvSpPr>
          <p:spPr>
            <a:xfrm>
              <a:off x="7779034" y="1999032"/>
              <a:ext cx="89708" cy="148351"/>
            </a:xfrm>
            <a:custGeom>
              <a:avLst/>
              <a:gdLst/>
              <a:ahLst/>
              <a:cxnLst/>
              <a:rect l="l" t="t" r="r" b="b"/>
              <a:pathLst>
                <a:path w="3422" h="5659" extrusionOk="0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" name="Google Shape;18552;p81">
              <a:extLst>
                <a:ext uri="{FF2B5EF4-FFF2-40B4-BE49-F238E27FC236}">
                  <a16:creationId xmlns:a16="http://schemas.microsoft.com/office/drawing/2014/main" id="{0452F70F-F95A-4760-8A55-5635CCE34583}"/>
                </a:ext>
              </a:extLst>
            </p:cNvPr>
            <p:cNvSpPr/>
            <p:nvPr/>
          </p:nvSpPr>
          <p:spPr>
            <a:xfrm>
              <a:off x="7710927" y="2175381"/>
              <a:ext cx="22728" cy="103707"/>
            </a:xfrm>
            <a:custGeom>
              <a:avLst/>
              <a:gdLst/>
              <a:ahLst/>
              <a:cxnLst/>
              <a:rect l="l" t="t" r="r" b="b"/>
              <a:pathLst>
                <a:path w="867" h="3956" extrusionOk="0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53;p81">
              <a:hlinkClick r:id="rId8" action="ppaction://hlinksldjump"/>
              <a:extLst>
                <a:ext uri="{FF2B5EF4-FFF2-40B4-BE49-F238E27FC236}">
                  <a16:creationId xmlns:a16="http://schemas.microsoft.com/office/drawing/2014/main" id="{479305D0-D7E5-4C4B-8739-B88609700948}"/>
                </a:ext>
              </a:extLst>
            </p:cNvPr>
            <p:cNvSpPr/>
            <p:nvPr/>
          </p:nvSpPr>
          <p:spPr>
            <a:xfrm>
              <a:off x="7638626" y="1989176"/>
              <a:ext cx="167671" cy="204765"/>
            </a:xfrm>
            <a:custGeom>
              <a:avLst/>
              <a:gdLst/>
              <a:ahLst/>
              <a:cxnLst/>
              <a:rect l="l" t="t" r="r" b="b"/>
              <a:pathLst>
                <a:path w="6396" h="7811" extrusionOk="0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chemeClr val="bg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554;p81">
              <a:extLst>
                <a:ext uri="{FF2B5EF4-FFF2-40B4-BE49-F238E27FC236}">
                  <a16:creationId xmlns:a16="http://schemas.microsoft.com/office/drawing/2014/main" id="{E4B1A380-FCF0-4496-BC7F-8BBC34961EFD}"/>
                </a:ext>
              </a:extLst>
            </p:cNvPr>
            <p:cNvSpPr/>
            <p:nvPr/>
          </p:nvSpPr>
          <p:spPr>
            <a:xfrm>
              <a:off x="7706759" y="1989176"/>
              <a:ext cx="99538" cy="204765"/>
            </a:xfrm>
            <a:custGeom>
              <a:avLst/>
              <a:gdLst/>
              <a:ahLst/>
              <a:cxnLst/>
              <a:rect l="l" t="t" r="r" b="b"/>
              <a:pathLst>
                <a:path w="3797" h="7811" extrusionOk="0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555;p81">
              <a:extLst>
                <a:ext uri="{FF2B5EF4-FFF2-40B4-BE49-F238E27FC236}">
                  <a16:creationId xmlns:a16="http://schemas.microsoft.com/office/drawing/2014/main" id="{9F49051D-71A5-4995-B7B4-E7467926463F}"/>
                </a:ext>
              </a:extLst>
            </p:cNvPr>
            <p:cNvSpPr/>
            <p:nvPr/>
          </p:nvSpPr>
          <p:spPr>
            <a:xfrm>
              <a:off x="7628035" y="1977825"/>
              <a:ext cx="189246" cy="22728"/>
            </a:xfrm>
            <a:custGeom>
              <a:avLst/>
              <a:gdLst/>
              <a:ahLst/>
              <a:cxnLst/>
              <a:rect l="l" t="t" r="r" b="b"/>
              <a:pathLst>
                <a:path w="7219" h="867" extrusionOk="0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556;p81">
              <a:extLst>
                <a:ext uri="{FF2B5EF4-FFF2-40B4-BE49-F238E27FC236}">
                  <a16:creationId xmlns:a16="http://schemas.microsoft.com/office/drawing/2014/main" id="{5F770379-E650-45B7-AB3C-91DC2A008AA4}"/>
                </a:ext>
              </a:extLst>
            </p:cNvPr>
            <p:cNvSpPr/>
            <p:nvPr/>
          </p:nvSpPr>
          <p:spPr>
            <a:xfrm>
              <a:off x="7785456" y="1977825"/>
              <a:ext cx="31825" cy="22728"/>
            </a:xfrm>
            <a:custGeom>
              <a:avLst/>
              <a:gdLst/>
              <a:ahLst/>
              <a:cxnLst/>
              <a:rect l="l" t="t" r="r" b="b"/>
              <a:pathLst>
                <a:path w="1214" h="867" extrusionOk="0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557;p81">
              <a:extLst>
                <a:ext uri="{FF2B5EF4-FFF2-40B4-BE49-F238E27FC236}">
                  <a16:creationId xmlns:a16="http://schemas.microsoft.com/office/drawing/2014/main" id="{382C5CFD-3419-4D63-A899-15806FFBF0D5}"/>
                </a:ext>
              </a:extLst>
            </p:cNvPr>
            <p:cNvSpPr/>
            <p:nvPr/>
          </p:nvSpPr>
          <p:spPr>
            <a:xfrm>
              <a:off x="7681776" y="2039980"/>
              <a:ext cx="82158" cy="78042"/>
            </a:xfrm>
            <a:custGeom>
              <a:avLst/>
              <a:gdLst/>
              <a:ahLst/>
              <a:cxnLst/>
              <a:rect l="l" t="t" r="r" b="b"/>
              <a:pathLst>
                <a:path w="3134" h="2977" extrusionOk="0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8558;p81">
              <a:extLst>
                <a:ext uri="{FF2B5EF4-FFF2-40B4-BE49-F238E27FC236}">
                  <a16:creationId xmlns:a16="http://schemas.microsoft.com/office/drawing/2014/main" id="{63DA8F55-3410-4BAD-AD90-66367CE55A87}"/>
                </a:ext>
              </a:extLst>
            </p:cNvPr>
            <p:cNvSpPr/>
            <p:nvPr/>
          </p:nvSpPr>
          <p:spPr>
            <a:xfrm>
              <a:off x="7700703" y="2180676"/>
              <a:ext cx="43543" cy="21208"/>
            </a:xfrm>
            <a:custGeom>
              <a:avLst/>
              <a:gdLst/>
              <a:ahLst/>
              <a:cxnLst/>
              <a:rect l="l" t="t" r="r" b="b"/>
              <a:pathLst>
                <a:path w="1661" h="809" extrusionOk="0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8559;p81">
              <a:extLst>
                <a:ext uri="{FF2B5EF4-FFF2-40B4-BE49-F238E27FC236}">
                  <a16:creationId xmlns:a16="http://schemas.microsoft.com/office/drawing/2014/main" id="{D150931A-1F4E-4B32-9C33-28906FCBC981}"/>
                </a:ext>
              </a:extLst>
            </p:cNvPr>
            <p:cNvSpPr/>
            <p:nvPr/>
          </p:nvSpPr>
          <p:spPr>
            <a:xfrm>
              <a:off x="7678001" y="2263542"/>
              <a:ext cx="88947" cy="30672"/>
            </a:xfrm>
            <a:custGeom>
              <a:avLst/>
              <a:gdLst/>
              <a:ahLst/>
              <a:cxnLst/>
              <a:rect l="l" t="t" r="r" b="b"/>
              <a:pathLst>
                <a:path w="3393" h="1170" extrusionOk="0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" name="Google Shape;18560;p81">
              <a:extLst>
                <a:ext uri="{FF2B5EF4-FFF2-40B4-BE49-F238E27FC236}">
                  <a16:creationId xmlns:a16="http://schemas.microsoft.com/office/drawing/2014/main" id="{925A830D-E485-406A-B36F-F30513AA6A06}"/>
                </a:ext>
              </a:extLst>
            </p:cNvPr>
            <p:cNvSpPr/>
            <p:nvPr/>
          </p:nvSpPr>
          <p:spPr>
            <a:xfrm>
              <a:off x="7735517" y="2263542"/>
              <a:ext cx="31432" cy="30672"/>
            </a:xfrm>
            <a:custGeom>
              <a:avLst/>
              <a:gdLst/>
              <a:ahLst/>
              <a:cxnLst/>
              <a:rect l="l" t="t" r="r" b="b"/>
              <a:pathLst>
                <a:path w="119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8561;p81">
              <a:extLst>
                <a:ext uri="{FF2B5EF4-FFF2-40B4-BE49-F238E27FC236}">
                  <a16:creationId xmlns:a16="http://schemas.microsoft.com/office/drawing/2014/main" id="{CD7F7492-26BC-48E5-926F-646033AFF1B0}"/>
                </a:ext>
              </a:extLst>
            </p:cNvPr>
            <p:cNvSpPr/>
            <p:nvPr/>
          </p:nvSpPr>
          <p:spPr>
            <a:xfrm>
              <a:off x="7645835" y="2286637"/>
              <a:ext cx="152519" cy="38615"/>
            </a:xfrm>
            <a:custGeom>
              <a:avLst/>
              <a:gdLst/>
              <a:ahLst/>
              <a:cxnLst/>
              <a:rect l="l" t="t" r="r" b="b"/>
              <a:pathLst>
                <a:path w="5818" h="1473" extrusionOk="0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8562;p81">
              <a:extLst>
                <a:ext uri="{FF2B5EF4-FFF2-40B4-BE49-F238E27FC236}">
                  <a16:creationId xmlns:a16="http://schemas.microsoft.com/office/drawing/2014/main" id="{F136730E-A125-42AE-80CA-D7F3E9666311}"/>
                </a:ext>
              </a:extLst>
            </p:cNvPr>
            <p:cNvSpPr/>
            <p:nvPr/>
          </p:nvSpPr>
          <p:spPr>
            <a:xfrm>
              <a:off x="7760500" y="2286637"/>
              <a:ext cx="38588" cy="38641"/>
            </a:xfrm>
            <a:custGeom>
              <a:avLst/>
              <a:gdLst/>
              <a:ahLst/>
              <a:cxnLst/>
              <a:rect l="l" t="t" r="r" b="b"/>
              <a:pathLst>
                <a:path w="1472" h="1474" extrusionOk="0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oogle Shape;17530;p81">
            <a:extLst>
              <a:ext uri="{FF2B5EF4-FFF2-40B4-BE49-F238E27FC236}">
                <a16:creationId xmlns:a16="http://schemas.microsoft.com/office/drawing/2014/main" id="{1A599668-0438-4CE9-AEC0-2C8F2F48FD81}"/>
              </a:ext>
            </a:extLst>
          </p:cNvPr>
          <p:cNvGrpSpPr/>
          <p:nvPr/>
        </p:nvGrpSpPr>
        <p:grpSpPr>
          <a:xfrm>
            <a:off x="193833" y="3367911"/>
            <a:ext cx="336890" cy="202258"/>
            <a:chOff x="6988887" y="1538854"/>
            <a:chExt cx="499920" cy="300136"/>
          </a:xfrm>
        </p:grpSpPr>
        <p:sp>
          <p:nvSpPr>
            <p:cNvPr id="196" name="Google Shape;17531;p81">
              <a:extLst>
                <a:ext uri="{FF2B5EF4-FFF2-40B4-BE49-F238E27FC236}">
                  <a16:creationId xmlns:a16="http://schemas.microsoft.com/office/drawing/2014/main" id="{9D01FD86-CA27-4659-978E-FFCF1E8093B2}"/>
                </a:ext>
              </a:extLst>
            </p:cNvPr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7532;p81">
              <a:extLst>
                <a:ext uri="{FF2B5EF4-FFF2-40B4-BE49-F238E27FC236}">
                  <a16:creationId xmlns:a16="http://schemas.microsoft.com/office/drawing/2014/main" id="{089A5066-E75D-4D8B-968A-5F16D79A11C7}"/>
                </a:ext>
              </a:extLst>
            </p:cNvPr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7533;p81">
              <a:extLst>
                <a:ext uri="{FF2B5EF4-FFF2-40B4-BE49-F238E27FC236}">
                  <a16:creationId xmlns:a16="http://schemas.microsoft.com/office/drawing/2014/main" id="{8B0EB69C-C3C3-468F-9A3C-FB427E9D3212}"/>
                </a:ext>
              </a:extLst>
            </p:cNvPr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7534;p81">
              <a:extLst>
                <a:ext uri="{FF2B5EF4-FFF2-40B4-BE49-F238E27FC236}">
                  <a16:creationId xmlns:a16="http://schemas.microsoft.com/office/drawing/2014/main" id="{B1773438-09CD-4EDC-98CD-7E6B90A5D55C}"/>
                </a:ext>
              </a:extLst>
            </p:cNvPr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7535;p81">
              <a:extLst>
                <a:ext uri="{FF2B5EF4-FFF2-40B4-BE49-F238E27FC236}">
                  <a16:creationId xmlns:a16="http://schemas.microsoft.com/office/drawing/2014/main" id="{064FE561-0147-4BBB-A906-9D6EAB0AA984}"/>
                </a:ext>
              </a:extLst>
            </p:cNvPr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7536;p81">
              <a:extLst>
                <a:ext uri="{FF2B5EF4-FFF2-40B4-BE49-F238E27FC236}">
                  <a16:creationId xmlns:a16="http://schemas.microsoft.com/office/drawing/2014/main" id="{9D1ADC1C-014C-4E71-94A0-EC8F0C787457}"/>
                </a:ext>
              </a:extLst>
            </p:cNvPr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7537;p81">
              <a:extLst>
                <a:ext uri="{FF2B5EF4-FFF2-40B4-BE49-F238E27FC236}">
                  <a16:creationId xmlns:a16="http://schemas.microsoft.com/office/drawing/2014/main" id="{62820CA5-3FCE-4473-BCCB-FC75DC3D44FA}"/>
                </a:ext>
              </a:extLst>
            </p:cNvPr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7538;p81">
              <a:extLst>
                <a:ext uri="{FF2B5EF4-FFF2-40B4-BE49-F238E27FC236}">
                  <a16:creationId xmlns:a16="http://schemas.microsoft.com/office/drawing/2014/main" id="{EAAE2B96-6A7D-4A52-8BA5-810FD15D9934}"/>
                </a:ext>
              </a:extLst>
            </p:cNvPr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7539;p81">
              <a:extLst>
                <a:ext uri="{FF2B5EF4-FFF2-40B4-BE49-F238E27FC236}">
                  <a16:creationId xmlns:a16="http://schemas.microsoft.com/office/drawing/2014/main" id="{71B43905-186B-4B80-B053-45BCD319E19F}"/>
                </a:ext>
              </a:extLst>
            </p:cNvPr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7540;p81">
              <a:extLst>
                <a:ext uri="{FF2B5EF4-FFF2-40B4-BE49-F238E27FC236}">
                  <a16:creationId xmlns:a16="http://schemas.microsoft.com/office/drawing/2014/main" id="{6DAA9961-EF56-44D5-B7D8-1BD96CE0D2EB}"/>
                </a:ext>
              </a:extLst>
            </p:cNvPr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7541;p81">
              <a:extLst>
                <a:ext uri="{FF2B5EF4-FFF2-40B4-BE49-F238E27FC236}">
                  <a16:creationId xmlns:a16="http://schemas.microsoft.com/office/drawing/2014/main" id="{EB726633-5583-4BD7-A148-A431A435BF51}"/>
                </a:ext>
              </a:extLst>
            </p:cNvPr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7542;p81">
              <a:extLst>
                <a:ext uri="{FF2B5EF4-FFF2-40B4-BE49-F238E27FC236}">
                  <a16:creationId xmlns:a16="http://schemas.microsoft.com/office/drawing/2014/main" id="{7C1AA413-E51A-4957-AAD1-881EAB68FF39}"/>
                </a:ext>
              </a:extLst>
            </p:cNvPr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7543;p81">
              <a:extLst>
                <a:ext uri="{FF2B5EF4-FFF2-40B4-BE49-F238E27FC236}">
                  <a16:creationId xmlns:a16="http://schemas.microsoft.com/office/drawing/2014/main" id="{C383A9D7-C6DD-47FA-9ADB-D5C928B0E71D}"/>
                </a:ext>
              </a:extLst>
            </p:cNvPr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10762;p77">
            <a:extLst>
              <a:ext uri="{FF2B5EF4-FFF2-40B4-BE49-F238E27FC236}">
                <a16:creationId xmlns:a16="http://schemas.microsoft.com/office/drawing/2014/main" id="{4A705F6D-8692-452E-9290-DA4AF5FA4044}"/>
              </a:ext>
            </a:extLst>
          </p:cNvPr>
          <p:cNvGrpSpPr/>
          <p:nvPr/>
        </p:nvGrpSpPr>
        <p:grpSpPr>
          <a:xfrm>
            <a:off x="217220" y="3978029"/>
            <a:ext cx="306689" cy="303646"/>
            <a:chOff x="1752137" y="4266608"/>
            <a:chExt cx="378512" cy="374756"/>
          </a:xfrm>
        </p:grpSpPr>
        <p:sp>
          <p:nvSpPr>
            <p:cNvPr id="210" name="Google Shape;10763;p77">
              <a:extLst>
                <a:ext uri="{FF2B5EF4-FFF2-40B4-BE49-F238E27FC236}">
                  <a16:creationId xmlns:a16="http://schemas.microsoft.com/office/drawing/2014/main" id="{32CD9956-7C9E-4F8A-813C-F5421E064F52}"/>
                </a:ext>
              </a:extLst>
            </p:cNvPr>
            <p:cNvSpPr/>
            <p:nvPr/>
          </p:nvSpPr>
          <p:spPr>
            <a:xfrm>
              <a:off x="1752400" y="4382020"/>
              <a:ext cx="171163" cy="82220"/>
            </a:xfrm>
            <a:custGeom>
              <a:avLst/>
              <a:gdLst/>
              <a:ahLst/>
              <a:cxnLst/>
              <a:rect l="l" t="t" r="r" b="b"/>
              <a:pathLst>
                <a:path w="6518" h="3131" extrusionOk="0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0764;p77">
              <a:extLst>
                <a:ext uri="{FF2B5EF4-FFF2-40B4-BE49-F238E27FC236}">
                  <a16:creationId xmlns:a16="http://schemas.microsoft.com/office/drawing/2014/main" id="{D85AD4DE-5265-43D9-A258-5773A9F5CF79}"/>
                </a:ext>
              </a:extLst>
            </p:cNvPr>
            <p:cNvSpPr/>
            <p:nvPr/>
          </p:nvSpPr>
          <p:spPr>
            <a:xfrm>
              <a:off x="1931834" y="4472250"/>
              <a:ext cx="81957" cy="169114"/>
            </a:xfrm>
            <a:custGeom>
              <a:avLst/>
              <a:gdLst/>
              <a:ahLst/>
              <a:cxnLst/>
              <a:rect l="l" t="t" r="r" b="b"/>
              <a:pathLst>
                <a:path w="3121" h="6440" extrusionOk="0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0765;p77">
              <a:extLst>
                <a:ext uri="{FF2B5EF4-FFF2-40B4-BE49-F238E27FC236}">
                  <a16:creationId xmlns:a16="http://schemas.microsoft.com/office/drawing/2014/main" id="{AA957581-65C0-4BCF-867B-0B3B7FF34E2D}"/>
                </a:ext>
              </a:extLst>
            </p:cNvPr>
            <p:cNvSpPr/>
            <p:nvPr/>
          </p:nvSpPr>
          <p:spPr>
            <a:xfrm>
              <a:off x="1752137" y="4386537"/>
              <a:ext cx="123685" cy="71664"/>
            </a:xfrm>
            <a:custGeom>
              <a:avLst/>
              <a:gdLst/>
              <a:ahLst/>
              <a:cxnLst/>
              <a:rect l="l" t="t" r="r" b="b"/>
              <a:pathLst>
                <a:path w="4710" h="2729" extrusionOk="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0766;p77">
              <a:extLst>
                <a:ext uri="{FF2B5EF4-FFF2-40B4-BE49-F238E27FC236}">
                  <a16:creationId xmlns:a16="http://schemas.microsoft.com/office/drawing/2014/main" id="{C697A810-1A65-4597-88A7-1CB7B7FD8ACD}"/>
                </a:ext>
              </a:extLst>
            </p:cNvPr>
            <p:cNvSpPr/>
            <p:nvPr/>
          </p:nvSpPr>
          <p:spPr>
            <a:xfrm>
              <a:off x="1931834" y="4539108"/>
              <a:ext cx="23897" cy="102256"/>
            </a:xfrm>
            <a:custGeom>
              <a:avLst/>
              <a:gdLst/>
              <a:ahLst/>
              <a:cxnLst/>
              <a:rect l="l" t="t" r="r" b="b"/>
              <a:pathLst>
                <a:path w="910" h="3894" extrusionOk="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0767;p77">
              <a:extLst>
                <a:ext uri="{FF2B5EF4-FFF2-40B4-BE49-F238E27FC236}">
                  <a16:creationId xmlns:a16="http://schemas.microsoft.com/office/drawing/2014/main" id="{015AAB1E-FB0B-44B9-985A-167863B14D5C}"/>
                </a:ext>
              </a:extLst>
            </p:cNvPr>
            <p:cNvSpPr/>
            <p:nvPr/>
          </p:nvSpPr>
          <p:spPr>
            <a:xfrm>
              <a:off x="1823512" y="4266608"/>
              <a:ext cx="307137" cy="305115"/>
            </a:xfrm>
            <a:custGeom>
              <a:avLst/>
              <a:gdLst/>
              <a:ahLst/>
              <a:cxnLst/>
              <a:rect l="l" t="t" r="r" b="b"/>
              <a:pathLst>
                <a:path w="11696" h="11619" extrusionOk="0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0768;p77">
              <a:extLst>
                <a:ext uri="{FF2B5EF4-FFF2-40B4-BE49-F238E27FC236}">
                  <a16:creationId xmlns:a16="http://schemas.microsoft.com/office/drawing/2014/main" id="{B3FFA896-8F42-4D68-8967-E41C1718408C}"/>
                </a:ext>
              </a:extLst>
            </p:cNvPr>
            <p:cNvSpPr/>
            <p:nvPr/>
          </p:nvSpPr>
          <p:spPr>
            <a:xfrm>
              <a:off x="1823512" y="4266686"/>
              <a:ext cx="306507" cy="227963"/>
            </a:xfrm>
            <a:custGeom>
              <a:avLst/>
              <a:gdLst/>
              <a:ahLst/>
              <a:cxnLst/>
              <a:rect l="l" t="t" r="r" b="b"/>
              <a:pathLst>
                <a:path w="11672" h="8681" extrusionOk="0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0769;p77">
              <a:extLst>
                <a:ext uri="{FF2B5EF4-FFF2-40B4-BE49-F238E27FC236}">
                  <a16:creationId xmlns:a16="http://schemas.microsoft.com/office/drawing/2014/main" id="{AB6CA6D3-C4B4-4CF7-9092-8797EF69B556}"/>
                </a:ext>
              </a:extLst>
            </p:cNvPr>
            <p:cNvSpPr/>
            <p:nvPr/>
          </p:nvSpPr>
          <p:spPr>
            <a:xfrm>
              <a:off x="1978078" y="4353633"/>
              <a:ext cx="64127" cy="64101"/>
            </a:xfrm>
            <a:custGeom>
              <a:avLst/>
              <a:gdLst/>
              <a:ahLst/>
              <a:cxnLst/>
              <a:rect l="l" t="t" r="r" b="b"/>
              <a:pathLst>
                <a:path w="2442" h="2441" extrusionOk="0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0770;p77">
              <a:extLst>
                <a:ext uri="{FF2B5EF4-FFF2-40B4-BE49-F238E27FC236}">
                  <a16:creationId xmlns:a16="http://schemas.microsoft.com/office/drawing/2014/main" id="{5C75B256-69D8-4A53-B378-903B3B90F840}"/>
                </a:ext>
              </a:extLst>
            </p:cNvPr>
            <p:cNvSpPr/>
            <p:nvPr/>
          </p:nvSpPr>
          <p:spPr>
            <a:xfrm>
              <a:off x="1978078" y="4353660"/>
              <a:ext cx="39731" cy="64206"/>
            </a:xfrm>
            <a:custGeom>
              <a:avLst/>
              <a:gdLst/>
              <a:ahLst/>
              <a:cxnLst/>
              <a:rect l="l" t="t" r="r" b="b"/>
              <a:pathLst>
                <a:path w="1513" h="2445" extrusionOk="0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0771;p77">
              <a:extLst>
                <a:ext uri="{FF2B5EF4-FFF2-40B4-BE49-F238E27FC236}">
                  <a16:creationId xmlns:a16="http://schemas.microsoft.com/office/drawing/2014/main" id="{CA8D953C-6A51-43E1-BC49-BA90943DC2DE}"/>
                </a:ext>
              </a:extLst>
            </p:cNvPr>
            <p:cNvSpPr/>
            <p:nvPr/>
          </p:nvSpPr>
          <p:spPr>
            <a:xfrm>
              <a:off x="1815476" y="4497381"/>
              <a:ext cx="82955" cy="82404"/>
            </a:xfrm>
            <a:custGeom>
              <a:avLst/>
              <a:gdLst/>
              <a:ahLst/>
              <a:cxnLst/>
              <a:rect l="l" t="t" r="r" b="b"/>
              <a:pathLst>
                <a:path w="3159" h="3138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0772;p77">
              <a:extLst>
                <a:ext uri="{FF2B5EF4-FFF2-40B4-BE49-F238E27FC236}">
                  <a16:creationId xmlns:a16="http://schemas.microsoft.com/office/drawing/2014/main" id="{238A3096-7593-4F53-8510-7C9ECF52870D}"/>
                </a:ext>
              </a:extLst>
            </p:cNvPr>
            <p:cNvSpPr/>
            <p:nvPr/>
          </p:nvSpPr>
          <p:spPr>
            <a:xfrm>
              <a:off x="1815476" y="4497381"/>
              <a:ext cx="32195" cy="35950"/>
            </a:xfrm>
            <a:custGeom>
              <a:avLst/>
              <a:gdLst/>
              <a:ahLst/>
              <a:cxnLst/>
              <a:rect l="l" t="t" r="r" b="b"/>
              <a:pathLst>
                <a:path w="1226" h="1369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0773;p77">
              <a:extLst>
                <a:ext uri="{FF2B5EF4-FFF2-40B4-BE49-F238E27FC236}">
                  <a16:creationId xmlns:a16="http://schemas.microsoft.com/office/drawing/2014/main" id="{1EE0F680-C4FB-4A6C-A169-9CB471D14454}"/>
                </a:ext>
              </a:extLst>
            </p:cNvPr>
            <p:cNvSpPr/>
            <p:nvPr/>
          </p:nvSpPr>
          <p:spPr>
            <a:xfrm>
              <a:off x="1823512" y="4463952"/>
              <a:ext cx="108349" cy="107719"/>
            </a:xfrm>
            <a:custGeom>
              <a:avLst/>
              <a:gdLst/>
              <a:ahLst/>
              <a:cxnLst/>
              <a:rect l="l" t="t" r="r" b="b"/>
              <a:pathLst>
                <a:path w="4126" h="4102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0774;p77">
              <a:extLst>
                <a:ext uri="{FF2B5EF4-FFF2-40B4-BE49-F238E27FC236}">
                  <a16:creationId xmlns:a16="http://schemas.microsoft.com/office/drawing/2014/main" id="{97884D7D-0E34-42FF-B02F-B646C4C6EBC0}"/>
                </a:ext>
              </a:extLst>
            </p:cNvPr>
            <p:cNvSpPr/>
            <p:nvPr/>
          </p:nvSpPr>
          <p:spPr>
            <a:xfrm>
              <a:off x="1823512" y="4463952"/>
              <a:ext cx="28939" cy="30698"/>
            </a:xfrm>
            <a:custGeom>
              <a:avLst/>
              <a:gdLst/>
              <a:ahLst/>
              <a:cxnLst/>
              <a:rect l="l" t="t" r="r" b="b"/>
              <a:pathLst>
                <a:path w="1102" h="1169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0775;p77">
              <a:extLst>
                <a:ext uri="{FF2B5EF4-FFF2-40B4-BE49-F238E27FC236}">
                  <a16:creationId xmlns:a16="http://schemas.microsoft.com/office/drawing/2014/main" id="{183D9911-8642-4FD8-82B1-0A1AB9D0A9A9}"/>
                </a:ext>
              </a:extLst>
            </p:cNvPr>
            <p:cNvSpPr/>
            <p:nvPr/>
          </p:nvSpPr>
          <p:spPr>
            <a:xfrm>
              <a:off x="1776034" y="4536981"/>
              <a:ext cx="33692" cy="30724"/>
            </a:xfrm>
            <a:custGeom>
              <a:avLst/>
              <a:gdLst/>
              <a:ahLst/>
              <a:cxnLst/>
              <a:rect l="l" t="t" r="r" b="b"/>
              <a:pathLst>
                <a:path w="1283" h="1170" extrusionOk="0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0776;p77">
              <a:extLst>
                <a:ext uri="{FF2B5EF4-FFF2-40B4-BE49-F238E27FC236}">
                  <a16:creationId xmlns:a16="http://schemas.microsoft.com/office/drawing/2014/main" id="{59EB3202-0FB5-4786-9752-C0F7DED5DFAC}"/>
                </a:ext>
              </a:extLst>
            </p:cNvPr>
            <p:cNvSpPr/>
            <p:nvPr/>
          </p:nvSpPr>
          <p:spPr>
            <a:xfrm>
              <a:off x="1794862" y="4555730"/>
              <a:ext cx="33508" cy="30567"/>
            </a:xfrm>
            <a:custGeom>
              <a:avLst/>
              <a:gdLst/>
              <a:ahLst/>
              <a:cxnLst/>
              <a:rect l="l" t="t" r="r" b="b"/>
              <a:pathLst>
                <a:path w="1276" h="1164" extrusionOk="0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0777;p77">
              <a:extLst>
                <a:ext uri="{FF2B5EF4-FFF2-40B4-BE49-F238E27FC236}">
                  <a16:creationId xmlns:a16="http://schemas.microsoft.com/office/drawing/2014/main" id="{C4F77A6F-9375-4770-915C-BBF6D2A862D5}"/>
                </a:ext>
              </a:extLst>
            </p:cNvPr>
            <p:cNvSpPr/>
            <p:nvPr/>
          </p:nvSpPr>
          <p:spPr>
            <a:xfrm>
              <a:off x="1832309" y="4593125"/>
              <a:ext cx="33481" cy="30619"/>
            </a:xfrm>
            <a:custGeom>
              <a:avLst/>
              <a:gdLst/>
              <a:ahLst/>
              <a:cxnLst/>
              <a:rect l="l" t="t" r="r" b="b"/>
              <a:pathLst>
                <a:path w="1275" h="1166" extrusionOk="0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0778;p77">
              <a:extLst>
                <a:ext uri="{FF2B5EF4-FFF2-40B4-BE49-F238E27FC236}">
                  <a16:creationId xmlns:a16="http://schemas.microsoft.com/office/drawing/2014/main" id="{3FD18D29-3FBF-46EB-8DC7-D8BAE4997716}"/>
                </a:ext>
              </a:extLst>
            </p:cNvPr>
            <p:cNvSpPr/>
            <p:nvPr/>
          </p:nvSpPr>
          <p:spPr>
            <a:xfrm>
              <a:off x="1813480" y="4574322"/>
              <a:ext cx="33665" cy="30645"/>
            </a:xfrm>
            <a:custGeom>
              <a:avLst/>
              <a:gdLst/>
              <a:ahLst/>
              <a:cxnLst/>
              <a:rect l="l" t="t" r="r" b="b"/>
              <a:pathLst>
                <a:path w="1282" h="1167" extrusionOk="0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0779;p77">
              <a:extLst>
                <a:ext uri="{FF2B5EF4-FFF2-40B4-BE49-F238E27FC236}">
                  <a16:creationId xmlns:a16="http://schemas.microsoft.com/office/drawing/2014/main" id="{E48B347A-27E4-4CFE-8818-1A85F0FD5F15}"/>
                </a:ext>
              </a:extLst>
            </p:cNvPr>
            <p:cNvSpPr/>
            <p:nvPr/>
          </p:nvSpPr>
          <p:spPr>
            <a:xfrm>
              <a:off x="2057751" y="4266686"/>
              <a:ext cx="72241" cy="71375"/>
            </a:xfrm>
            <a:custGeom>
              <a:avLst/>
              <a:gdLst/>
              <a:ahLst/>
              <a:cxnLst/>
              <a:rect l="l" t="t" r="r" b="b"/>
              <a:pathLst>
                <a:path w="2751" h="2718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0780;p77">
              <a:extLst>
                <a:ext uri="{FF2B5EF4-FFF2-40B4-BE49-F238E27FC236}">
                  <a16:creationId xmlns:a16="http://schemas.microsoft.com/office/drawing/2014/main" id="{7C5C218E-E8B8-4AE0-8F2F-0223FAE4AA40}"/>
                </a:ext>
              </a:extLst>
            </p:cNvPr>
            <p:cNvSpPr/>
            <p:nvPr/>
          </p:nvSpPr>
          <p:spPr>
            <a:xfrm>
              <a:off x="2057751" y="4266686"/>
              <a:ext cx="72241" cy="31171"/>
            </a:xfrm>
            <a:custGeom>
              <a:avLst/>
              <a:gdLst/>
              <a:ahLst/>
              <a:cxnLst/>
              <a:rect l="l" t="t" r="r" b="b"/>
              <a:pathLst>
                <a:path w="2751" h="1187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0781;p77">
              <a:extLst>
                <a:ext uri="{FF2B5EF4-FFF2-40B4-BE49-F238E27FC236}">
                  <a16:creationId xmlns:a16="http://schemas.microsoft.com/office/drawing/2014/main" id="{6AF6BB0D-F6D8-4C8D-9CC9-78C0A83E36CC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0782;p77">
              <a:extLst>
                <a:ext uri="{FF2B5EF4-FFF2-40B4-BE49-F238E27FC236}">
                  <a16:creationId xmlns:a16="http://schemas.microsoft.com/office/drawing/2014/main" id="{1251B4F6-F261-4AA3-8516-7865C8A0DC4D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0783;p77">
              <a:extLst>
                <a:ext uri="{FF2B5EF4-FFF2-40B4-BE49-F238E27FC236}">
                  <a16:creationId xmlns:a16="http://schemas.microsoft.com/office/drawing/2014/main" id="{2A14FDD7-835F-43C6-A283-AC5FE2C8551A}"/>
                </a:ext>
              </a:extLst>
            </p:cNvPr>
            <p:cNvSpPr/>
            <p:nvPr/>
          </p:nvSpPr>
          <p:spPr>
            <a:xfrm>
              <a:off x="1839609" y="4424378"/>
              <a:ext cx="130696" cy="131090"/>
            </a:xfrm>
            <a:custGeom>
              <a:avLst/>
              <a:gdLst/>
              <a:ahLst/>
              <a:cxnLst/>
              <a:rect l="l" t="t" r="r" b="b"/>
              <a:pathLst>
                <a:path w="4977" h="4992" extrusionOk="0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1" name="Google Shape;494;p28">
            <a:extLst>
              <a:ext uri="{FF2B5EF4-FFF2-40B4-BE49-F238E27FC236}">
                <a16:creationId xmlns:a16="http://schemas.microsoft.com/office/drawing/2014/main" id="{7A77C750-8E6B-41B7-8777-DE9222CFCDC2}"/>
              </a:ext>
            </a:extLst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229908" y="546517"/>
            <a:ext cx="321095" cy="276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500;p28">
            <a:hlinkClick r:id="rId13" action="ppaction://hlinksldjump"/>
            <a:extLst>
              <a:ext uri="{FF2B5EF4-FFF2-40B4-BE49-F238E27FC236}">
                <a16:creationId xmlns:a16="http://schemas.microsoft.com/office/drawing/2014/main" id="{DCB505B3-A3E9-4338-BDF3-FADAF6F053E4}"/>
              </a:ext>
            </a:extLst>
          </p:cNvPr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236162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488;p28">
            <a:hlinkClick r:id="rId15" action="ppaction://hlinksldjump"/>
            <a:extLst>
              <a:ext uri="{FF2B5EF4-FFF2-40B4-BE49-F238E27FC236}">
                <a16:creationId xmlns:a16="http://schemas.microsoft.com/office/drawing/2014/main" id="{1621DDC9-639E-4678-8997-188E908241EE}"/>
              </a:ext>
            </a:extLst>
          </p:cNvPr>
          <p:cNvSpPr txBox="1"/>
          <p:nvPr/>
        </p:nvSpPr>
        <p:spPr>
          <a:xfrm>
            <a:off x="67533" y="1587471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STRATEGY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28" name="Google Shape;10388;p77">
            <a:extLst>
              <a:ext uri="{FF2B5EF4-FFF2-40B4-BE49-F238E27FC236}">
                <a16:creationId xmlns:a16="http://schemas.microsoft.com/office/drawing/2014/main" id="{2C0F0313-6E28-478B-A8EB-CB6C0A97850D}"/>
              </a:ext>
            </a:extLst>
          </p:cNvPr>
          <p:cNvGrpSpPr/>
          <p:nvPr/>
        </p:nvGrpSpPr>
        <p:grpSpPr>
          <a:xfrm>
            <a:off x="206745" y="1269293"/>
            <a:ext cx="276053" cy="275854"/>
            <a:chOff x="1749879" y="1970906"/>
            <a:chExt cx="364436" cy="364174"/>
          </a:xfrm>
        </p:grpSpPr>
        <p:sp>
          <p:nvSpPr>
            <p:cNvPr id="129" name="Google Shape;10389;p77">
              <a:extLst>
                <a:ext uri="{FF2B5EF4-FFF2-40B4-BE49-F238E27FC236}">
                  <a16:creationId xmlns:a16="http://schemas.microsoft.com/office/drawing/2014/main" id="{FB2F920D-F8B9-459B-BC37-2613C55AD23C}"/>
                </a:ext>
              </a:extLst>
            </p:cNvPr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0390;p77">
              <a:extLst>
                <a:ext uri="{FF2B5EF4-FFF2-40B4-BE49-F238E27FC236}">
                  <a16:creationId xmlns:a16="http://schemas.microsoft.com/office/drawing/2014/main" id="{8AE82DE8-5A3B-4E99-9533-34E52D7DDB75}"/>
                </a:ext>
              </a:extLst>
            </p:cNvPr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0391;p77">
              <a:extLst>
                <a:ext uri="{FF2B5EF4-FFF2-40B4-BE49-F238E27FC236}">
                  <a16:creationId xmlns:a16="http://schemas.microsoft.com/office/drawing/2014/main" id="{6DF92229-BB78-4F10-882E-FE05D8465A39}"/>
                </a:ext>
              </a:extLst>
            </p:cNvPr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0392;p77">
              <a:extLst>
                <a:ext uri="{FF2B5EF4-FFF2-40B4-BE49-F238E27FC236}">
                  <a16:creationId xmlns:a16="http://schemas.microsoft.com/office/drawing/2014/main" id="{1E415AB9-F02F-42E2-80CC-B3F9FEBB2DFE}"/>
                </a:ext>
              </a:extLst>
            </p:cNvPr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0393;p77">
              <a:extLst>
                <a:ext uri="{FF2B5EF4-FFF2-40B4-BE49-F238E27FC236}">
                  <a16:creationId xmlns:a16="http://schemas.microsoft.com/office/drawing/2014/main" id="{A9ACB3C7-4717-411C-995B-3BD73CF98EDE}"/>
                </a:ext>
              </a:extLst>
            </p:cNvPr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0394;p77">
              <a:extLst>
                <a:ext uri="{FF2B5EF4-FFF2-40B4-BE49-F238E27FC236}">
                  <a16:creationId xmlns:a16="http://schemas.microsoft.com/office/drawing/2014/main" id="{6C55A941-D1D2-4024-97DF-DACFB6571A5F}"/>
                </a:ext>
              </a:extLst>
            </p:cNvPr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0395;p77">
              <a:extLst>
                <a:ext uri="{FF2B5EF4-FFF2-40B4-BE49-F238E27FC236}">
                  <a16:creationId xmlns:a16="http://schemas.microsoft.com/office/drawing/2014/main" id="{B1F63A27-8540-4873-93DA-05EF0B0C8C6C}"/>
                </a:ext>
              </a:extLst>
            </p:cNvPr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0396;p77">
              <a:extLst>
                <a:ext uri="{FF2B5EF4-FFF2-40B4-BE49-F238E27FC236}">
                  <a16:creationId xmlns:a16="http://schemas.microsoft.com/office/drawing/2014/main" id="{93D31BD3-D70B-4FB1-8C9D-3E92514D86F4}"/>
                </a:ext>
              </a:extLst>
            </p:cNvPr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0397;p77">
              <a:extLst>
                <a:ext uri="{FF2B5EF4-FFF2-40B4-BE49-F238E27FC236}">
                  <a16:creationId xmlns:a16="http://schemas.microsoft.com/office/drawing/2014/main" id="{1DCAF6D6-A63E-4587-897C-707F44C8DDBC}"/>
                </a:ext>
              </a:extLst>
            </p:cNvPr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0398;p77">
              <a:extLst>
                <a:ext uri="{FF2B5EF4-FFF2-40B4-BE49-F238E27FC236}">
                  <a16:creationId xmlns:a16="http://schemas.microsoft.com/office/drawing/2014/main" id="{262515D2-177E-4017-9F5B-83725220A4C1}"/>
                </a:ext>
              </a:extLst>
            </p:cNvPr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0399;p77">
              <a:extLst>
                <a:ext uri="{FF2B5EF4-FFF2-40B4-BE49-F238E27FC236}">
                  <a16:creationId xmlns:a16="http://schemas.microsoft.com/office/drawing/2014/main" id="{BF799B75-CEFE-4986-A079-8D604F491FCC}"/>
                </a:ext>
              </a:extLst>
            </p:cNvPr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0400;p77">
              <a:extLst>
                <a:ext uri="{FF2B5EF4-FFF2-40B4-BE49-F238E27FC236}">
                  <a16:creationId xmlns:a16="http://schemas.microsoft.com/office/drawing/2014/main" id="{7735CD2C-C4E4-41D3-BE49-D221C0971011}"/>
                </a:ext>
              </a:extLst>
            </p:cNvPr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0401;p77">
              <a:extLst>
                <a:ext uri="{FF2B5EF4-FFF2-40B4-BE49-F238E27FC236}">
                  <a16:creationId xmlns:a16="http://schemas.microsoft.com/office/drawing/2014/main" id="{80028540-A367-4E83-9580-C8F92C41CAAD}"/>
                </a:ext>
              </a:extLst>
            </p:cNvPr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0402;p77">
              <a:extLst>
                <a:ext uri="{FF2B5EF4-FFF2-40B4-BE49-F238E27FC236}">
                  <a16:creationId xmlns:a16="http://schemas.microsoft.com/office/drawing/2014/main" id="{3C5C0248-8CDC-4C22-9511-0504F2E906FE}"/>
                </a:ext>
              </a:extLst>
            </p:cNvPr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487;p28">
            <a:hlinkClick r:id="rId16" action="ppaction://hlinksldjump"/>
            <a:extLst>
              <a:ext uri="{FF2B5EF4-FFF2-40B4-BE49-F238E27FC236}">
                <a16:creationId xmlns:a16="http://schemas.microsoft.com/office/drawing/2014/main" id="{86B1BA24-2F64-451D-8772-550F905EC300}"/>
              </a:ext>
            </a:extLst>
          </p:cNvPr>
          <p:cNvSpPr txBox="1"/>
          <p:nvPr/>
        </p:nvSpPr>
        <p:spPr>
          <a:xfrm>
            <a:off x="67533" y="2222214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idea</a:t>
            </a:r>
          </a:p>
        </p:txBody>
      </p:sp>
      <p:grpSp>
        <p:nvGrpSpPr>
          <p:cNvPr id="144" name="Google Shape;17920;p81">
            <a:extLst>
              <a:ext uri="{FF2B5EF4-FFF2-40B4-BE49-F238E27FC236}">
                <a16:creationId xmlns:a16="http://schemas.microsoft.com/office/drawing/2014/main" id="{25381276-969F-42FC-AD0A-75F753ED8FB8}"/>
              </a:ext>
            </a:extLst>
          </p:cNvPr>
          <p:cNvGrpSpPr/>
          <p:nvPr/>
        </p:nvGrpSpPr>
        <p:grpSpPr>
          <a:xfrm>
            <a:off x="255985" y="1962157"/>
            <a:ext cx="224645" cy="262289"/>
            <a:chOff x="7077599" y="2907723"/>
            <a:chExt cx="313348" cy="365856"/>
          </a:xfrm>
        </p:grpSpPr>
        <p:sp>
          <p:nvSpPr>
            <p:cNvPr id="145" name="Google Shape;17921;p81">
              <a:hlinkClick r:id="rId16" action="ppaction://hlinksldjump"/>
              <a:extLst>
                <a:ext uri="{FF2B5EF4-FFF2-40B4-BE49-F238E27FC236}">
                  <a16:creationId xmlns:a16="http://schemas.microsoft.com/office/drawing/2014/main" id="{821464A6-4D26-4561-867D-6ABB77281234}"/>
                </a:ext>
              </a:extLst>
            </p:cNvPr>
            <p:cNvSpPr/>
            <p:nvPr/>
          </p:nvSpPr>
          <p:spPr>
            <a:xfrm>
              <a:off x="7101638" y="2970429"/>
              <a:ext cx="231636" cy="284223"/>
            </a:xfrm>
            <a:custGeom>
              <a:avLst/>
              <a:gdLst/>
              <a:ahLst/>
              <a:cxnLst/>
              <a:rect l="l" t="t" r="r" b="b"/>
              <a:pathLst>
                <a:path w="8836" h="10842" extrusionOk="0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7922;p81">
              <a:extLst>
                <a:ext uri="{FF2B5EF4-FFF2-40B4-BE49-F238E27FC236}">
                  <a16:creationId xmlns:a16="http://schemas.microsoft.com/office/drawing/2014/main" id="{67D6D8C9-F50E-417E-83A5-575A39336E2B}"/>
                </a:ext>
              </a:extLst>
            </p:cNvPr>
            <p:cNvSpPr/>
            <p:nvPr/>
          </p:nvSpPr>
          <p:spPr>
            <a:xfrm>
              <a:off x="7129269" y="2989357"/>
              <a:ext cx="176768" cy="177135"/>
            </a:xfrm>
            <a:custGeom>
              <a:avLst/>
              <a:gdLst/>
              <a:ahLst/>
              <a:cxnLst/>
              <a:rect l="l" t="t" r="r" b="b"/>
              <a:pathLst>
                <a:path w="6743" h="6757" extrusionOk="0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7923;p81">
              <a:hlinkClick r:id="rId16" action="ppaction://hlinksldjump"/>
              <a:extLst>
                <a:ext uri="{FF2B5EF4-FFF2-40B4-BE49-F238E27FC236}">
                  <a16:creationId xmlns:a16="http://schemas.microsoft.com/office/drawing/2014/main" id="{622DDDAC-F5A7-4629-BD97-754C01A4B04D}"/>
                </a:ext>
              </a:extLst>
            </p:cNvPr>
            <p:cNvSpPr/>
            <p:nvPr/>
          </p:nvSpPr>
          <p:spPr>
            <a:xfrm>
              <a:off x="7148196" y="3008284"/>
              <a:ext cx="138913" cy="139280"/>
            </a:xfrm>
            <a:custGeom>
              <a:avLst/>
              <a:gdLst/>
              <a:ahLst/>
              <a:cxnLst/>
              <a:rect l="l" t="t" r="r" b="b"/>
              <a:pathLst>
                <a:path w="5299" h="5313" extrusionOk="0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7924;p81">
              <a:extLst>
                <a:ext uri="{FF2B5EF4-FFF2-40B4-BE49-F238E27FC236}">
                  <a16:creationId xmlns:a16="http://schemas.microsoft.com/office/drawing/2014/main" id="{E04231EC-B9A2-4CA5-BE4E-7C8A38313DBA}"/>
                </a:ext>
              </a:extLst>
            </p:cNvPr>
            <p:cNvSpPr/>
            <p:nvPr/>
          </p:nvSpPr>
          <p:spPr>
            <a:xfrm>
              <a:off x="7198529" y="3248570"/>
              <a:ext cx="37854" cy="25009"/>
            </a:xfrm>
            <a:custGeom>
              <a:avLst/>
              <a:gdLst/>
              <a:ahLst/>
              <a:cxnLst/>
              <a:rect l="l" t="t" r="r" b="b"/>
              <a:pathLst>
                <a:path w="1444" h="954" extrusionOk="0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7925;p81">
              <a:extLst>
                <a:ext uri="{FF2B5EF4-FFF2-40B4-BE49-F238E27FC236}">
                  <a16:creationId xmlns:a16="http://schemas.microsoft.com/office/drawing/2014/main" id="{5665F523-0582-4C57-91DA-4D331B79D3DD}"/>
                </a:ext>
              </a:extLst>
            </p:cNvPr>
            <p:cNvSpPr/>
            <p:nvPr/>
          </p:nvSpPr>
          <p:spPr>
            <a:xfrm>
              <a:off x="7342711" y="3071436"/>
              <a:ext cx="48236" cy="12950"/>
            </a:xfrm>
            <a:custGeom>
              <a:avLst/>
              <a:gdLst/>
              <a:ahLst/>
              <a:cxnLst/>
              <a:rect l="l" t="t" r="r" b="b"/>
              <a:pathLst>
                <a:path w="1840" h="494" extrusionOk="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7927;p81">
              <a:extLst>
                <a:ext uri="{FF2B5EF4-FFF2-40B4-BE49-F238E27FC236}">
                  <a16:creationId xmlns:a16="http://schemas.microsoft.com/office/drawing/2014/main" id="{82221636-BE59-4E13-A89E-E622999D29F9}"/>
                </a:ext>
              </a:extLst>
            </p:cNvPr>
            <p:cNvSpPr/>
            <p:nvPr/>
          </p:nvSpPr>
          <p:spPr>
            <a:xfrm>
              <a:off x="7211400" y="2907723"/>
              <a:ext cx="12505" cy="43831"/>
            </a:xfrm>
            <a:custGeom>
              <a:avLst/>
              <a:gdLst/>
              <a:ahLst/>
              <a:cxnLst/>
              <a:rect l="l" t="t" r="r" b="b"/>
              <a:pathLst>
                <a:path w="477" h="1672" extrusionOk="0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7928;p81">
              <a:extLst>
                <a:ext uri="{FF2B5EF4-FFF2-40B4-BE49-F238E27FC236}">
                  <a16:creationId xmlns:a16="http://schemas.microsoft.com/office/drawing/2014/main" id="{56BE0941-2528-406E-9A78-88E40CD33CDC}"/>
                </a:ext>
              </a:extLst>
            </p:cNvPr>
            <p:cNvSpPr/>
            <p:nvPr/>
          </p:nvSpPr>
          <p:spPr>
            <a:xfrm>
              <a:off x="7204951" y="3014706"/>
              <a:ext cx="25009" cy="107508"/>
            </a:xfrm>
            <a:custGeom>
              <a:avLst/>
              <a:gdLst/>
              <a:ahLst/>
              <a:cxnLst/>
              <a:rect l="l" t="t" r="r" b="b"/>
              <a:pathLst>
                <a:path w="954" h="4101" extrusionOk="0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7929;p81">
              <a:extLst>
                <a:ext uri="{FF2B5EF4-FFF2-40B4-BE49-F238E27FC236}">
                  <a16:creationId xmlns:a16="http://schemas.microsoft.com/office/drawing/2014/main" id="{7E5E09B5-A36A-4552-A484-569117518F21}"/>
                </a:ext>
              </a:extLst>
            </p:cNvPr>
            <p:cNvSpPr/>
            <p:nvPr/>
          </p:nvSpPr>
          <p:spPr>
            <a:xfrm>
              <a:off x="7207992" y="3134666"/>
              <a:ext cx="18953" cy="18953"/>
            </a:xfrm>
            <a:custGeom>
              <a:avLst/>
              <a:gdLst/>
              <a:ahLst/>
              <a:cxnLst/>
              <a:rect l="l" t="t" r="r" b="b"/>
              <a:pathLst>
                <a:path w="723" h="723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7930;p81">
              <a:extLst>
                <a:ext uri="{FF2B5EF4-FFF2-40B4-BE49-F238E27FC236}">
                  <a16:creationId xmlns:a16="http://schemas.microsoft.com/office/drawing/2014/main" id="{C57C8F10-2D7F-4608-A3DC-F8BBB3EC70F4}"/>
                </a:ext>
              </a:extLst>
            </p:cNvPr>
            <p:cNvSpPr/>
            <p:nvPr/>
          </p:nvSpPr>
          <p:spPr>
            <a:xfrm>
              <a:off x="7276099" y="2940754"/>
              <a:ext cx="25088" cy="28574"/>
            </a:xfrm>
            <a:custGeom>
              <a:avLst/>
              <a:gdLst/>
              <a:ahLst/>
              <a:cxnLst/>
              <a:rect l="l" t="t" r="r" b="b"/>
              <a:pathLst>
                <a:path w="957" h="1090" extrusionOk="0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7931;p81">
              <a:extLst>
                <a:ext uri="{FF2B5EF4-FFF2-40B4-BE49-F238E27FC236}">
                  <a16:creationId xmlns:a16="http://schemas.microsoft.com/office/drawing/2014/main" id="{8486580E-71B9-41C9-9606-DBDAE11A2236}"/>
                </a:ext>
              </a:extLst>
            </p:cNvPr>
            <p:cNvSpPr/>
            <p:nvPr/>
          </p:nvSpPr>
          <p:spPr>
            <a:xfrm>
              <a:off x="7133804" y="3185812"/>
              <a:ext cx="26372" cy="29859"/>
            </a:xfrm>
            <a:custGeom>
              <a:avLst/>
              <a:gdLst/>
              <a:ahLst/>
              <a:cxnLst/>
              <a:rect l="l" t="t" r="r" b="b"/>
              <a:pathLst>
                <a:path w="1006" h="1139" extrusionOk="0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7932;p81">
              <a:extLst>
                <a:ext uri="{FF2B5EF4-FFF2-40B4-BE49-F238E27FC236}">
                  <a16:creationId xmlns:a16="http://schemas.microsoft.com/office/drawing/2014/main" id="{9DB0B477-415F-4568-B4EC-48524A9632A4}"/>
                </a:ext>
              </a:extLst>
            </p:cNvPr>
            <p:cNvSpPr/>
            <p:nvPr/>
          </p:nvSpPr>
          <p:spPr>
            <a:xfrm>
              <a:off x="7132886" y="2939758"/>
              <a:ext cx="26320" cy="29571"/>
            </a:xfrm>
            <a:custGeom>
              <a:avLst/>
              <a:gdLst/>
              <a:ahLst/>
              <a:cxnLst/>
              <a:rect l="l" t="t" r="r" b="b"/>
              <a:pathLst>
                <a:path w="1004" h="1128" extrusionOk="0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7933;p81">
              <a:extLst>
                <a:ext uri="{FF2B5EF4-FFF2-40B4-BE49-F238E27FC236}">
                  <a16:creationId xmlns:a16="http://schemas.microsoft.com/office/drawing/2014/main" id="{A3763AE8-CDD1-4792-AD4F-23EBE57FDE35}"/>
                </a:ext>
              </a:extLst>
            </p:cNvPr>
            <p:cNvSpPr/>
            <p:nvPr/>
          </p:nvSpPr>
          <p:spPr>
            <a:xfrm>
              <a:off x="7276020" y="3186729"/>
              <a:ext cx="25062" cy="28941"/>
            </a:xfrm>
            <a:custGeom>
              <a:avLst/>
              <a:gdLst/>
              <a:ahLst/>
              <a:cxnLst/>
              <a:rect l="l" t="t" r="r" b="b"/>
              <a:pathLst>
                <a:path w="956" h="1104" extrusionOk="0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7934;p81">
              <a:extLst>
                <a:ext uri="{FF2B5EF4-FFF2-40B4-BE49-F238E27FC236}">
                  <a16:creationId xmlns:a16="http://schemas.microsoft.com/office/drawing/2014/main" id="{5FF6E713-386A-4D3E-80D4-49EABD5A6E69}"/>
                </a:ext>
              </a:extLst>
            </p:cNvPr>
            <p:cNvSpPr/>
            <p:nvPr/>
          </p:nvSpPr>
          <p:spPr>
            <a:xfrm>
              <a:off x="7322185" y="3137550"/>
              <a:ext cx="35312" cy="22886"/>
            </a:xfrm>
            <a:custGeom>
              <a:avLst/>
              <a:gdLst/>
              <a:ahLst/>
              <a:cxnLst/>
              <a:rect l="l" t="t" r="r" b="b"/>
              <a:pathLst>
                <a:path w="1347" h="873" extrusionOk="0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7935;p81">
              <a:extLst>
                <a:ext uri="{FF2B5EF4-FFF2-40B4-BE49-F238E27FC236}">
                  <a16:creationId xmlns:a16="http://schemas.microsoft.com/office/drawing/2014/main" id="{2DF39CB3-6765-4CA4-B29F-2C3D67E2EB10}"/>
                </a:ext>
              </a:extLst>
            </p:cNvPr>
            <p:cNvSpPr/>
            <p:nvPr/>
          </p:nvSpPr>
          <p:spPr>
            <a:xfrm>
              <a:off x="7077599" y="2995858"/>
              <a:ext cx="33922" cy="21916"/>
            </a:xfrm>
            <a:custGeom>
              <a:avLst/>
              <a:gdLst/>
              <a:ahLst/>
              <a:cxnLst/>
              <a:rect l="l" t="t" r="r" b="b"/>
              <a:pathLst>
                <a:path w="1294" h="836" extrusionOk="0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7936;p81">
              <a:extLst>
                <a:ext uri="{FF2B5EF4-FFF2-40B4-BE49-F238E27FC236}">
                  <a16:creationId xmlns:a16="http://schemas.microsoft.com/office/drawing/2014/main" id="{8E08C83D-A065-417F-8D21-E50C41E854E6}"/>
                </a:ext>
              </a:extLst>
            </p:cNvPr>
            <p:cNvSpPr/>
            <p:nvPr/>
          </p:nvSpPr>
          <p:spPr>
            <a:xfrm>
              <a:off x="7323784" y="2995255"/>
              <a:ext cx="35312" cy="22519"/>
            </a:xfrm>
            <a:custGeom>
              <a:avLst/>
              <a:gdLst/>
              <a:ahLst/>
              <a:cxnLst/>
              <a:rect l="l" t="t" r="r" b="b"/>
              <a:pathLst>
                <a:path w="1347" h="859" extrusionOk="0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7937;p81">
              <a:extLst>
                <a:ext uri="{FF2B5EF4-FFF2-40B4-BE49-F238E27FC236}">
                  <a16:creationId xmlns:a16="http://schemas.microsoft.com/office/drawing/2014/main" id="{CC72B2EB-F94E-46D6-AE30-48AE0F8BFC57}"/>
                </a:ext>
              </a:extLst>
            </p:cNvPr>
            <p:cNvSpPr/>
            <p:nvPr/>
          </p:nvSpPr>
          <p:spPr>
            <a:xfrm>
              <a:off x="7077809" y="3137550"/>
              <a:ext cx="34945" cy="22886"/>
            </a:xfrm>
            <a:custGeom>
              <a:avLst/>
              <a:gdLst/>
              <a:ahLst/>
              <a:cxnLst/>
              <a:rect l="l" t="t" r="r" b="b"/>
              <a:pathLst>
                <a:path w="1333" h="873" extrusionOk="0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17938;p81">
              <a:extLst>
                <a:ext uri="{FF2B5EF4-FFF2-40B4-BE49-F238E27FC236}">
                  <a16:creationId xmlns:a16="http://schemas.microsoft.com/office/drawing/2014/main" id="{128D21DE-105D-47AF-875C-A7B5543D0729}"/>
                </a:ext>
              </a:extLst>
            </p:cNvPr>
            <p:cNvSpPr/>
            <p:nvPr/>
          </p:nvSpPr>
          <p:spPr>
            <a:xfrm>
              <a:off x="7186050" y="3210742"/>
              <a:ext cx="63204" cy="44303"/>
            </a:xfrm>
            <a:custGeom>
              <a:avLst/>
              <a:gdLst/>
              <a:ahLst/>
              <a:cxnLst/>
              <a:rect l="l" t="t" r="r" b="b"/>
              <a:pathLst>
                <a:path w="2411" h="1690" extrusionOk="0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17939;p81">
              <a:extLst>
                <a:ext uri="{FF2B5EF4-FFF2-40B4-BE49-F238E27FC236}">
                  <a16:creationId xmlns:a16="http://schemas.microsoft.com/office/drawing/2014/main" id="{E2FB3C35-A2E7-4680-99DD-9E468D1859A1}"/>
                </a:ext>
              </a:extLst>
            </p:cNvPr>
            <p:cNvSpPr/>
            <p:nvPr/>
          </p:nvSpPr>
          <p:spPr>
            <a:xfrm>
              <a:off x="7179602" y="3210349"/>
              <a:ext cx="76102" cy="12898"/>
            </a:xfrm>
            <a:custGeom>
              <a:avLst/>
              <a:gdLst/>
              <a:ahLst/>
              <a:cxnLst/>
              <a:rect l="l" t="t" r="r" b="b"/>
              <a:pathLst>
                <a:path w="2903" h="492" extrusionOk="0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" name="Rettangolo 161">
            <a:extLst>
              <a:ext uri="{FF2B5EF4-FFF2-40B4-BE49-F238E27FC236}">
                <a16:creationId xmlns:a16="http://schemas.microsoft.com/office/drawing/2014/main" id="{3BD9B070-AE06-40FC-9DEC-E66FE7CE8ECE}"/>
              </a:ext>
            </a:extLst>
          </p:cNvPr>
          <p:cNvSpPr/>
          <p:nvPr/>
        </p:nvSpPr>
        <p:spPr>
          <a:xfrm rot="1259808">
            <a:off x="1440604" y="3697304"/>
            <a:ext cx="112883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Bahnschrift SemiBold" panose="020B0502040204020203" pitchFamily="34" charset="0"/>
              </a:rPr>
              <a:t>-10</a:t>
            </a:r>
            <a:endParaRPr lang="it-IT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Bahnschrift SemiBold" panose="020B0502040204020203" pitchFamily="34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ABC45D1-BC2D-41CB-82B6-3FBE655051BD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330007" y="2032982"/>
            <a:ext cx="1109136" cy="1651195"/>
          </a:xfrm>
          <a:prstGeom prst="roundRect">
            <a:avLst>
              <a:gd name="adj" fmla="val 26985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glow rad="228600">
              <a:schemeClr val="accent1">
                <a:satMod val="175000"/>
                <a:alpha val="40000"/>
              </a:schemeClr>
            </a:glow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Google Shape;1520;p43"/>
          <p:cNvSpPr/>
          <p:nvPr/>
        </p:nvSpPr>
        <p:spPr>
          <a:xfrm rot="-5400000">
            <a:off x="129875" y="2631588"/>
            <a:ext cx="545400" cy="667200"/>
          </a:xfrm>
          <a:prstGeom prst="round2SameRect">
            <a:avLst>
              <a:gd name="adj1" fmla="val 14053"/>
              <a:gd name="adj2" fmla="val 0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26" name="Google Shape;1526;p43">
            <a:hlinkClick r:id="" action="ppaction://hlinkshowjump?jump=previousslide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7575" y="276262"/>
            <a:ext cx="244500" cy="210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2" name="Google Shape;1532;p43">
            <a:hlinkClick r:id="" action="ppaction://hlinkshowjump?jump=nextslide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237575" y="4656450"/>
            <a:ext cx="244500" cy="210799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1568;p44">
            <a:extLst>
              <a:ext uri="{FF2B5EF4-FFF2-40B4-BE49-F238E27FC236}">
                <a16:creationId xmlns:a16="http://schemas.microsoft.com/office/drawing/2014/main" id="{6A106922-2F93-471E-BB60-C1E4094C72E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50400" y="417775"/>
            <a:ext cx="69675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400" dirty="0" err="1">
                <a:solidFill>
                  <a:schemeClr val="tx2"/>
                </a:solidFill>
              </a:rPr>
              <a:t>Repu</a:t>
            </a:r>
            <a:r>
              <a:rPr lang="it-IT" sz="4400" dirty="0" err="1"/>
              <a:t>Share</a:t>
            </a:r>
            <a:endParaRPr sz="4400" dirty="0"/>
          </a:p>
        </p:txBody>
      </p:sp>
      <p:pic>
        <p:nvPicPr>
          <p:cNvPr id="62" name="Google Shape;499;p28">
            <a:extLst>
              <a:ext uri="{FF2B5EF4-FFF2-40B4-BE49-F238E27FC236}">
                <a16:creationId xmlns:a16="http://schemas.microsoft.com/office/drawing/2014/main" id="{7BF9C83B-C523-4EB8-B982-2A57994292C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66200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501;p28">
            <a:hlinkClick r:id="rId5" action="ppaction://hlinksldjump"/>
            <a:extLst>
              <a:ext uri="{FF2B5EF4-FFF2-40B4-BE49-F238E27FC236}">
                <a16:creationId xmlns:a16="http://schemas.microsoft.com/office/drawing/2014/main" id="{65415069-D867-4D0B-BA96-E1EF88D7C778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606125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489;p28">
            <a:hlinkClick r:id="rId7" action="ppaction://hlinksldjump"/>
            <a:extLst>
              <a:ext uri="{FF2B5EF4-FFF2-40B4-BE49-F238E27FC236}">
                <a16:creationId xmlns:a16="http://schemas.microsoft.com/office/drawing/2014/main" id="{C8CF9294-05DF-447D-8C13-9D6743B4213A}"/>
              </a:ext>
            </a:extLst>
          </p:cNvPr>
          <p:cNvSpPr txBox="1"/>
          <p:nvPr/>
        </p:nvSpPr>
        <p:spPr>
          <a:xfrm>
            <a:off x="92774" y="2950275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tx2">
                    <a:lumMod val="75000"/>
                  </a:schemeClr>
                </a:solidFill>
                <a:latin typeface="Bebas Neue"/>
                <a:ea typeface="Bebas Neue"/>
                <a:cs typeface="Bebas Neue"/>
                <a:sym typeface="Bebas Neue"/>
              </a:rPr>
              <a:t>REPUSCORE</a:t>
            </a:r>
            <a:endParaRPr sz="1200" dirty="0">
              <a:solidFill>
                <a:schemeClr val="tx2">
                  <a:lumMod val="75000"/>
                </a:schemeClr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58" name="Google Shape;490;p28">
            <a:hlinkClick r:id="rId8" action="ppaction://hlinksldjump"/>
            <a:extLst>
              <a:ext uri="{FF2B5EF4-FFF2-40B4-BE49-F238E27FC236}">
                <a16:creationId xmlns:a16="http://schemas.microsoft.com/office/drawing/2014/main" id="{8A0DA622-B5F7-4C58-BD3E-18702F331D76}"/>
              </a:ext>
            </a:extLst>
          </p:cNvPr>
          <p:cNvSpPr txBox="1"/>
          <p:nvPr/>
        </p:nvSpPr>
        <p:spPr>
          <a:xfrm>
            <a:off x="92774" y="3633400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 err="1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development</a:t>
            </a:r>
            <a:endParaRPr sz="10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59" name="Google Shape;491;p28">
            <a:hlinkClick r:id="rId9" action="ppaction://hlinksldjump"/>
            <a:extLst>
              <a:ext uri="{FF2B5EF4-FFF2-40B4-BE49-F238E27FC236}">
                <a16:creationId xmlns:a16="http://schemas.microsoft.com/office/drawing/2014/main" id="{7E89A13A-9583-4094-8E7C-803EFBF3AA3B}"/>
              </a:ext>
            </a:extLst>
          </p:cNvPr>
          <p:cNvSpPr txBox="1"/>
          <p:nvPr/>
        </p:nvSpPr>
        <p:spPr>
          <a:xfrm>
            <a:off x="92774" y="4305800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DEMO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1" name="Google Shape;502;p28">
            <a:hlinkClick r:id="rId10" action="ppaction://hlinksldjump"/>
            <a:extLst>
              <a:ext uri="{FF2B5EF4-FFF2-40B4-BE49-F238E27FC236}">
                <a16:creationId xmlns:a16="http://schemas.microsoft.com/office/drawing/2014/main" id="{532474CA-1A67-483A-903C-F277C8A5AED4}"/>
              </a:ext>
            </a:extLst>
          </p:cNvPr>
          <p:cNvSpPr txBox="1"/>
          <p:nvPr/>
        </p:nvSpPr>
        <p:spPr>
          <a:xfrm>
            <a:off x="92774" y="861825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Goals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95" name="Google Shape;17530;p81">
            <a:extLst>
              <a:ext uri="{FF2B5EF4-FFF2-40B4-BE49-F238E27FC236}">
                <a16:creationId xmlns:a16="http://schemas.microsoft.com/office/drawing/2014/main" id="{1A599668-0438-4CE9-AEC0-2C8F2F48FD81}"/>
              </a:ext>
            </a:extLst>
          </p:cNvPr>
          <p:cNvGrpSpPr/>
          <p:nvPr/>
        </p:nvGrpSpPr>
        <p:grpSpPr>
          <a:xfrm>
            <a:off x="193833" y="3367911"/>
            <a:ext cx="336890" cy="202258"/>
            <a:chOff x="6988887" y="1538854"/>
            <a:chExt cx="499920" cy="300136"/>
          </a:xfrm>
        </p:grpSpPr>
        <p:sp>
          <p:nvSpPr>
            <p:cNvPr id="196" name="Google Shape;17531;p81">
              <a:extLst>
                <a:ext uri="{FF2B5EF4-FFF2-40B4-BE49-F238E27FC236}">
                  <a16:creationId xmlns:a16="http://schemas.microsoft.com/office/drawing/2014/main" id="{9D01FD86-CA27-4659-978E-FFCF1E8093B2}"/>
                </a:ext>
              </a:extLst>
            </p:cNvPr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7532;p81">
              <a:extLst>
                <a:ext uri="{FF2B5EF4-FFF2-40B4-BE49-F238E27FC236}">
                  <a16:creationId xmlns:a16="http://schemas.microsoft.com/office/drawing/2014/main" id="{089A5066-E75D-4D8B-968A-5F16D79A11C7}"/>
                </a:ext>
              </a:extLst>
            </p:cNvPr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7533;p81">
              <a:extLst>
                <a:ext uri="{FF2B5EF4-FFF2-40B4-BE49-F238E27FC236}">
                  <a16:creationId xmlns:a16="http://schemas.microsoft.com/office/drawing/2014/main" id="{8B0EB69C-C3C3-468F-9A3C-FB427E9D3212}"/>
                </a:ext>
              </a:extLst>
            </p:cNvPr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7534;p81">
              <a:extLst>
                <a:ext uri="{FF2B5EF4-FFF2-40B4-BE49-F238E27FC236}">
                  <a16:creationId xmlns:a16="http://schemas.microsoft.com/office/drawing/2014/main" id="{B1773438-09CD-4EDC-98CD-7E6B90A5D55C}"/>
                </a:ext>
              </a:extLst>
            </p:cNvPr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7535;p81">
              <a:extLst>
                <a:ext uri="{FF2B5EF4-FFF2-40B4-BE49-F238E27FC236}">
                  <a16:creationId xmlns:a16="http://schemas.microsoft.com/office/drawing/2014/main" id="{064FE561-0147-4BBB-A906-9D6EAB0AA984}"/>
                </a:ext>
              </a:extLst>
            </p:cNvPr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7536;p81">
              <a:extLst>
                <a:ext uri="{FF2B5EF4-FFF2-40B4-BE49-F238E27FC236}">
                  <a16:creationId xmlns:a16="http://schemas.microsoft.com/office/drawing/2014/main" id="{9D1ADC1C-014C-4E71-94A0-EC8F0C787457}"/>
                </a:ext>
              </a:extLst>
            </p:cNvPr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7537;p81">
              <a:extLst>
                <a:ext uri="{FF2B5EF4-FFF2-40B4-BE49-F238E27FC236}">
                  <a16:creationId xmlns:a16="http://schemas.microsoft.com/office/drawing/2014/main" id="{62820CA5-3FCE-4473-BCCB-FC75DC3D44FA}"/>
                </a:ext>
              </a:extLst>
            </p:cNvPr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7538;p81">
              <a:extLst>
                <a:ext uri="{FF2B5EF4-FFF2-40B4-BE49-F238E27FC236}">
                  <a16:creationId xmlns:a16="http://schemas.microsoft.com/office/drawing/2014/main" id="{EAAE2B96-6A7D-4A52-8BA5-810FD15D9934}"/>
                </a:ext>
              </a:extLst>
            </p:cNvPr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7539;p81">
              <a:extLst>
                <a:ext uri="{FF2B5EF4-FFF2-40B4-BE49-F238E27FC236}">
                  <a16:creationId xmlns:a16="http://schemas.microsoft.com/office/drawing/2014/main" id="{71B43905-186B-4B80-B053-45BCD319E19F}"/>
                </a:ext>
              </a:extLst>
            </p:cNvPr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7540;p81">
              <a:extLst>
                <a:ext uri="{FF2B5EF4-FFF2-40B4-BE49-F238E27FC236}">
                  <a16:creationId xmlns:a16="http://schemas.microsoft.com/office/drawing/2014/main" id="{6DAA9961-EF56-44D5-B7D8-1BD96CE0D2EB}"/>
                </a:ext>
              </a:extLst>
            </p:cNvPr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7541;p81">
              <a:extLst>
                <a:ext uri="{FF2B5EF4-FFF2-40B4-BE49-F238E27FC236}">
                  <a16:creationId xmlns:a16="http://schemas.microsoft.com/office/drawing/2014/main" id="{EB726633-5583-4BD7-A148-A431A435BF51}"/>
                </a:ext>
              </a:extLst>
            </p:cNvPr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7542;p81">
              <a:extLst>
                <a:ext uri="{FF2B5EF4-FFF2-40B4-BE49-F238E27FC236}">
                  <a16:creationId xmlns:a16="http://schemas.microsoft.com/office/drawing/2014/main" id="{7C1AA413-E51A-4957-AAD1-881EAB68FF39}"/>
                </a:ext>
              </a:extLst>
            </p:cNvPr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7543;p81">
              <a:extLst>
                <a:ext uri="{FF2B5EF4-FFF2-40B4-BE49-F238E27FC236}">
                  <a16:creationId xmlns:a16="http://schemas.microsoft.com/office/drawing/2014/main" id="{C383A9D7-C6DD-47FA-9ADB-D5C928B0E71D}"/>
                </a:ext>
              </a:extLst>
            </p:cNvPr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10762;p77">
            <a:extLst>
              <a:ext uri="{FF2B5EF4-FFF2-40B4-BE49-F238E27FC236}">
                <a16:creationId xmlns:a16="http://schemas.microsoft.com/office/drawing/2014/main" id="{4A705F6D-8692-452E-9290-DA4AF5FA4044}"/>
              </a:ext>
            </a:extLst>
          </p:cNvPr>
          <p:cNvGrpSpPr/>
          <p:nvPr/>
        </p:nvGrpSpPr>
        <p:grpSpPr>
          <a:xfrm>
            <a:off x="217220" y="3978029"/>
            <a:ext cx="306689" cy="303646"/>
            <a:chOff x="1752137" y="4266608"/>
            <a:chExt cx="378512" cy="374756"/>
          </a:xfrm>
        </p:grpSpPr>
        <p:sp>
          <p:nvSpPr>
            <p:cNvPr id="210" name="Google Shape;10763;p77">
              <a:extLst>
                <a:ext uri="{FF2B5EF4-FFF2-40B4-BE49-F238E27FC236}">
                  <a16:creationId xmlns:a16="http://schemas.microsoft.com/office/drawing/2014/main" id="{32CD9956-7C9E-4F8A-813C-F5421E064F52}"/>
                </a:ext>
              </a:extLst>
            </p:cNvPr>
            <p:cNvSpPr/>
            <p:nvPr/>
          </p:nvSpPr>
          <p:spPr>
            <a:xfrm>
              <a:off x="1752400" y="4382020"/>
              <a:ext cx="171163" cy="82220"/>
            </a:xfrm>
            <a:custGeom>
              <a:avLst/>
              <a:gdLst/>
              <a:ahLst/>
              <a:cxnLst/>
              <a:rect l="l" t="t" r="r" b="b"/>
              <a:pathLst>
                <a:path w="6518" h="3131" extrusionOk="0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0764;p77">
              <a:extLst>
                <a:ext uri="{FF2B5EF4-FFF2-40B4-BE49-F238E27FC236}">
                  <a16:creationId xmlns:a16="http://schemas.microsoft.com/office/drawing/2014/main" id="{D85AD4DE-5265-43D9-A258-5773A9F5CF79}"/>
                </a:ext>
              </a:extLst>
            </p:cNvPr>
            <p:cNvSpPr/>
            <p:nvPr/>
          </p:nvSpPr>
          <p:spPr>
            <a:xfrm>
              <a:off x="1931834" y="4472250"/>
              <a:ext cx="81957" cy="169114"/>
            </a:xfrm>
            <a:custGeom>
              <a:avLst/>
              <a:gdLst/>
              <a:ahLst/>
              <a:cxnLst/>
              <a:rect l="l" t="t" r="r" b="b"/>
              <a:pathLst>
                <a:path w="3121" h="6440" extrusionOk="0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0765;p77">
              <a:extLst>
                <a:ext uri="{FF2B5EF4-FFF2-40B4-BE49-F238E27FC236}">
                  <a16:creationId xmlns:a16="http://schemas.microsoft.com/office/drawing/2014/main" id="{AA957581-65C0-4BCF-867B-0B3B7FF34E2D}"/>
                </a:ext>
              </a:extLst>
            </p:cNvPr>
            <p:cNvSpPr/>
            <p:nvPr/>
          </p:nvSpPr>
          <p:spPr>
            <a:xfrm>
              <a:off x="1752137" y="4386537"/>
              <a:ext cx="123685" cy="71664"/>
            </a:xfrm>
            <a:custGeom>
              <a:avLst/>
              <a:gdLst/>
              <a:ahLst/>
              <a:cxnLst/>
              <a:rect l="l" t="t" r="r" b="b"/>
              <a:pathLst>
                <a:path w="4710" h="2729" extrusionOk="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0766;p77">
              <a:extLst>
                <a:ext uri="{FF2B5EF4-FFF2-40B4-BE49-F238E27FC236}">
                  <a16:creationId xmlns:a16="http://schemas.microsoft.com/office/drawing/2014/main" id="{C697A810-1A65-4597-88A7-1CB7B7FD8ACD}"/>
                </a:ext>
              </a:extLst>
            </p:cNvPr>
            <p:cNvSpPr/>
            <p:nvPr/>
          </p:nvSpPr>
          <p:spPr>
            <a:xfrm>
              <a:off x="1931834" y="4539108"/>
              <a:ext cx="23897" cy="102256"/>
            </a:xfrm>
            <a:custGeom>
              <a:avLst/>
              <a:gdLst/>
              <a:ahLst/>
              <a:cxnLst/>
              <a:rect l="l" t="t" r="r" b="b"/>
              <a:pathLst>
                <a:path w="910" h="3894" extrusionOk="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0767;p77">
              <a:extLst>
                <a:ext uri="{FF2B5EF4-FFF2-40B4-BE49-F238E27FC236}">
                  <a16:creationId xmlns:a16="http://schemas.microsoft.com/office/drawing/2014/main" id="{015AAB1E-FB0B-44B9-985A-167863B14D5C}"/>
                </a:ext>
              </a:extLst>
            </p:cNvPr>
            <p:cNvSpPr/>
            <p:nvPr/>
          </p:nvSpPr>
          <p:spPr>
            <a:xfrm>
              <a:off x="1823512" y="4266608"/>
              <a:ext cx="307137" cy="305115"/>
            </a:xfrm>
            <a:custGeom>
              <a:avLst/>
              <a:gdLst/>
              <a:ahLst/>
              <a:cxnLst/>
              <a:rect l="l" t="t" r="r" b="b"/>
              <a:pathLst>
                <a:path w="11696" h="11619" extrusionOk="0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0768;p77">
              <a:extLst>
                <a:ext uri="{FF2B5EF4-FFF2-40B4-BE49-F238E27FC236}">
                  <a16:creationId xmlns:a16="http://schemas.microsoft.com/office/drawing/2014/main" id="{B3FFA896-8F42-4D68-8967-E41C1718408C}"/>
                </a:ext>
              </a:extLst>
            </p:cNvPr>
            <p:cNvSpPr/>
            <p:nvPr/>
          </p:nvSpPr>
          <p:spPr>
            <a:xfrm>
              <a:off x="1823512" y="4266686"/>
              <a:ext cx="306507" cy="227963"/>
            </a:xfrm>
            <a:custGeom>
              <a:avLst/>
              <a:gdLst/>
              <a:ahLst/>
              <a:cxnLst/>
              <a:rect l="l" t="t" r="r" b="b"/>
              <a:pathLst>
                <a:path w="11672" h="8681" extrusionOk="0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0769;p77">
              <a:extLst>
                <a:ext uri="{FF2B5EF4-FFF2-40B4-BE49-F238E27FC236}">
                  <a16:creationId xmlns:a16="http://schemas.microsoft.com/office/drawing/2014/main" id="{AB6CA6D3-C4B4-4CF7-9092-8797EF69B556}"/>
                </a:ext>
              </a:extLst>
            </p:cNvPr>
            <p:cNvSpPr/>
            <p:nvPr/>
          </p:nvSpPr>
          <p:spPr>
            <a:xfrm>
              <a:off x="1978078" y="4353633"/>
              <a:ext cx="64127" cy="64101"/>
            </a:xfrm>
            <a:custGeom>
              <a:avLst/>
              <a:gdLst/>
              <a:ahLst/>
              <a:cxnLst/>
              <a:rect l="l" t="t" r="r" b="b"/>
              <a:pathLst>
                <a:path w="2442" h="2441" extrusionOk="0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0770;p77">
              <a:extLst>
                <a:ext uri="{FF2B5EF4-FFF2-40B4-BE49-F238E27FC236}">
                  <a16:creationId xmlns:a16="http://schemas.microsoft.com/office/drawing/2014/main" id="{5C75B256-69D8-4A53-B378-903B3B90F840}"/>
                </a:ext>
              </a:extLst>
            </p:cNvPr>
            <p:cNvSpPr/>
            <p:nvPr/>
          </p:nvSpPr>
          <p:spPr>
            <a:xfrm>
              <a:off x="1978078" y="4353660"/>
              <a:ext cx="39731" cy="64206"/>
            </a:xfrm>
            <a:custGeom>
              <a:avLst/>
              <a:gdLst/>
              <a:ahLst/>
              <a:cxnLst/>
              <a:rect l="l" t="t" r="r" b="b"/>
              <a:pathLst>
                <a:path w="1513" h="2445" extrusionOk="0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0771;p77">
              <a:extLst>
                <a:ext uri="{FF2B5EF4-FFF2-40B4-BE49-F238E27FC236}">
                  <a16:creationId xmlns:a16="http://schemas.microsoft.com/office/drawing/2014/main" id="{CA8D953C-6A51-43E1-BC49-BA90943DC2DE}"/>
                </a:ext>
              </a:extLst>
            </p:cNvPr>
            <p:cNvSpPr/>
            <p:nvPr/>
          </p:nvSpPr>
          <p:spPr>
            <a:xfrm>
              <a:off x="1815476" y="4497381"/>
              <a:ext cx="82955" cy="82404"/>
            </a:xfrm>
            <a:custGeom>
              <a:avLst/>
              <a:gdLst/>
              <a:ahLst/>
              <a:cxnLst/>
              <a:rect l="l" t="t" r="r" b="b"/>
              <a:pathLst>
                <a:path w="3159" h="3138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0772;p77">
              <a:extLst>
                <a:ext uri="{FF2B5EF4-FFF2-40B4-BE49-F238E27FC236}">
                  <a16:creationId xmlns:a16="http://schemas.microsoft.com/office/drawing/2014/main" id="{238A3096-7593-4F53-8510-7C9ECF52870D}"/>
                </a:ext>
              </a:extLst>
            </p:cNvPr>
            <p:cNvSpPr/>
            <p:nvPr/>
          </p:nvSpPr>
          <p:spPr>
            <a:xfrm>
              <a:off x="1815476" y="4497381"/>
              <a:ext cx="32195" cy="35950"/>
            </a:xfrm>
            <a:custGeom>
              <a:avLst/>
              <a:gdLst/>
              <a:ahLst/>
              <a:cxnLst/>
              <a:rect l="l" t="t" r="r" b="b"/>
              <a:pathLst>
                <a:path w="1226" h="1369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0773;p77">
              <a:extLst>
                <a:ext uri="{FF2B5EF4-FFF2-40B4-BE49-F238E27FC236}">
                  <a16:creationId xmlns:a16="http://schemas.microsoft.com/office/drawing/2014/main" id="{1EE0F680-C4FB-4A6C-A169-9CB471D14454}"/>
                </a:ext>
              </a:extLst>
            </p:cNvPr>
            <p:cNvSpPr/>
            <p:nvPr/>
          </p:nvSpPr>
          <p:spPr>
            <a:xfrm>
              <a:off x="1823512" y="4463952"/>
              <a:ext cx="108349" cy="107719"/>
            </a:xfrm>
            <a:custGeom>
              <a:avLst/>
              <a:gdLst/>
              <a:ahLst/>
              <a:cxnLst/>
              <a:rect l="l" t="t" r="r" b="b"/>
              <a:pathLst>
                <a:path w="4126" h="4102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0774;p77">
              <a:extLst>
                <a:ext uri="{FF2B5EF4-FFF2-40B4-BE49-F238E27FC236}">
                  <a16:creationId xmlns:a16="http://schemas.microsoft.com/office/drawing/2014/main" id="{97884D7D-0E34-42FF-B02F-B646C4C6EBC0}"/>
                </a:ext>
              </a:extLst>
            </p:cNvPr>
            <p:cNvSpPr/>
            <p:nvPr/>
          </p:nvSpPr>
          <p:spPr>
            <a:xfrm>
              <a:off x="1823512" y="4463952"/>
              <a:ext cx="28939" cy="30698"/>
            </a:xfrm>
            <a:custGeom>
              <a:avLst/>
              <a:gdLst/>
              <a:ahLst/>
              <a:cxnLst/>
              <a:rect l="l" t="t" r="r" b="b"/>
              <a:pathLst>
                <a:path w="1102" h="1169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0775;p77">
              <a:extLst>
                <a:ext uri="{FF2B5EF4-FFF2-40B4-BE49-F238E27FC236}">
                  <a16:creationId xmlns:a16="http://schemas.microsoft.com/office/drawing/2014/main" id="{183D9911-8642-4FD8-82B1-0A1AB9D0A9A9}"/>
                </a:ext>
              </a:extLst>
            </p:cNvPr>
            <p:cNvSpPr/>
            <p:nvPr/>
          </p:nvSpPr>
          <p:spPr>
            <a:xfrm>
              <a:off x="1776034" y="4536981"/>
              <a:ext cx="33692" cy="30724"/>
            </a:xfrm>
            <a:custGeom>
              <a:avLst/>
              <a:gdLst/>
              <a:ahLst/>
              <a:cxnLst/>
              <a:rect l="l" t="t" r="r" b="b"/>
              <a:pathLst>
                <a:path w="1283" h="1170" extrusionOk="0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0776;p77">
              <a:extLst>
                <a:ext uri="{FF2B5EF4-FFF2-40B4-BE49-F238E27FC236}">
                  <a16:creationId xmlns:a16="http://schemas.microsoft.com/office/drawing/2014/main" id="{59EB3202-0FB5-4786-9752-C0F7DED5DFAC}"/>
                </a:ext>
              </a:extLst>
            </p:cNvPr>
            <p:cNvSpPr/>
            <p:nvPr/>
          </p:nvSpPr>
          <p:spPr>
            <a:xfrm>
              <a:off x="1794862" y="4555730"/>
              <a:ext cx="33508" cy="30567"/>
            </a:xfrm>
            <a:custGeom>
              <a:avLst/>
              <a:gdLst/>
              <a:ahLst/>
              <a:cxnLst/>
              <a:rect l="l" t="t" r="r" b="b"/>
              <a:pathLst>
                <a:path w="1276" h="1164" extrusionOk="0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0777;p77">
              <a:extLst>
                <a:ext uri="{FF2B5EF4-FFF2-40B4-BE49-F238E27FC236}">
                  <a16:creationId xmlns:a16="http://schemas.microsoft.com/office/drawing/2014/main" id="{C4F77A6F-9375-4770-915C-BBF6D2A862D5}"/>
                </a:ext>
              </a:extLst>
            </p:cNvPr>
            <p:cNvSpPr/>
            <p:nvPr/>
          </p:nvSpPr>
          <p:spPr>
            <a:xfrm>
              <a:off x="1832309" y="4593125"/>
              <a:ext cx="33481" cy="30619"/>
            </a:xfrm>
            <a:custGeom>
              <a:avLst/>
              <a:gdLst/>
              <a:ahLst/>
              <a:cxnLst/>
              <a:rect l="l" t="t" r="r" b="b"/>
              <a:pathLst>
                <a:path w="1275" h="1166" extrusionOk="0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0778;p77">
              <a:extLst>
                <a:ext uri="{FF2B5EF4-FFF2-40B4-BE49-F238E27FC236}">
                  <a16:creationId xmlns:a16="http://schemas.microsoft.com/office/drawing/2014/main" id="{3FD18D29-3FBF-46EB-8DC7-D8BAE4997716}"/>
                </a:ext>
              </a:extLst>
            </p:cNvPr>
            <p:cNvSpPr/>
            <p:nvPr/>
          </p:nvSpPr>
          <p:spPr>
            <a:xfrm>
              <a:off x="1813480" y="4574322"/>
              <a:ext cx="33665" cy="30645"/>
            </a:xfrm>
            <a:custGeom>
              <a:avLst/>
              <a:gdLst/>
              <a:ahLst/>
              <a:cxnLst/>
              <a:rect l="l" t="t" r="r" b="b"/>
              <a:pathLst>
                <a:path w="1282" h="1167" extrusionOk="0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0779;p77">
              <a:extLst>
                <a:ext uri="{FF2B5EF4-FFF2-40B4-BE49-F238E27FC236}">
                  <a16:creationId xmlns:a16="http://schemas.microsoft.com/office/drawing/2014/main" id="{E48B347A-27E4-4CFE-8818-1A85F0FD5F15}"/>
                </a:ext>
              </a:extLst>
            </p:cNvPr>
            <p:cNvSpPr/>
            <p:nvPr/>
          </p:nvSpPr>
          <p:spPr>
            <a:xfrm>
              <a:off x="2057751" y="4266686"/>
              <a:ext cx="72241" cy="71375"/>
            </a:xfrm>
            <a:custGeom>
              <a:avLst/>
              <a:gdLst/>
              <a:ahLst/>
              <a:cxnLst/>
              <a:rect l="l" t="t" r="r" b="b"/>
              <a:pathLst>
                <a:path w="2751" h="2718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0780;p77">
              <a:extLst>
                <a:ext uri="{FF2B5EF4-FFF2-40B4-BE49-F238E27FC236}">
                  <a16:creationId xmlns:a16="http://schemas.microsoft.com/office/drawing/2014/main" id="{7C5C218E-E8B8-4AE0-8F2F-0223FAE4AA40}"/>
                </a:ext>
              </a:extLst>
            </p:cNvPr>
            <p:cNvSpPr/>
            <p:nvPr/>
          </p:nvSpPr>
          <p:spPr>
            <a:xfrm>
              <a:off x="2057751" y="4266686"/>
              <a:ext cx="72241" cy="31171"/>
            </a:xfrm>
            <a:custGeom>
              <a:avLst/>
              <a:gdLst/>
              <a:ahLst/>
              <a:cxnLst/>
              <a:rect l="l" t="t" r="r" b="b"/>
              <a:pathLst>
                <a:path w="2751" h="1187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0781;p77">
              <a:extLst>
                <a:ext uri="{FF2B5EF4-FFF2-40B4-BE49-F238E27FC236}">
                  <a16:creationId xmlns:a16="http://schemas.microsoft.com/office/drawing/2014/main" id="{6AF6BB0D-F6D8-4C8D-9CC9-78C0A83E36CC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0782;p77">
              <a:extLst>
                <a:ext uri="{FF2B5EF4-FFF2-40B4-BE49-F238E27FC236}">
                  <a16:creationId xmlns:a16="http://schemas.microsoft.com/office/drawing/2014/main" id="{1251B4F6-F261-4AA3-8516-7865C8A0DC4D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0783;p77">
              <a:extLst>
                <a:ext uri="{FF2B5EF4-FFF2-40B4-BE49-F238E27FC236}">
                  <a16:creationId xmlns:a16="http://schemas.microsoft.com/office/drawing/2014/main" id="{2A14FDD7-835F-43C6-A283-AC5FE2C8551A}"/>
                </a:ext>
              </a:extLst>
            </p:cNvPr>
            <p:cNvSpPr/>
            <p:nvPr/>
          </p:nvSpPr>
          <p:spPr>
            <a:xfrm>
              <a:off x="1839609" y="4424378"/>
              <a:ext cx="130696" cy="131090"/>
            </a:xfrm>
            <a:custGeom>
              <a:avLst/>
              <a:gdLst/>
              <a:ahLst/>
              <a:cxnLst/>
              <a:rect l="l" t="t" r="r" b="b"/>
              <a:pathLst>
                <a:path w="4977" h="4992" extrusionOk="0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1" name="Google Shape;494;p28">
            <a:extLst>
              <a:ext uri="{FF2B5EF4-FFF2-40B4-BE49-F238E27FC236}">
                <a16:creationId xmlns:a16="http://schemas.microsoft.com/office/drawing/2014/main" id="{7A77C750-8E6B-41B7-8777-DE9222CFCDC2}"/>
              </a:ext>
            </a:extLst>
          </p:cNvPr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29908" y="546517"/>
            <a:ext cx="321095" cy="276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500;p28">
            <a:hlinkClick r:id="rId12" action="ppaction://hlinksldjump"/>
            <a:extLst>
              <a:ext uri="{FF2B5EF4-FFF2-40B4-BE49-F238E27FC236}">
                <a16:creationId xmlns:a16="http://schemas.microsoft.com/office/drawing/2014/main" id="{DCB505B3-A3E9-4338-BDF3-FADAF6F053E4}"/>
              </a:ext>
            </a:extLst>
          </p:cNvPr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8236162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488;p28">
            <a:hlinkClick r:id="rId14" action="ppaction://hlinksldjump"/>
            <a:extLst>
              <a:ext uri="{FF2B5EF4-FFF2-40B4-BE49-F238E27FC236}">
                <a16:creationId xmlns:a16="http://schemas.microsoft.com/office/drawing/2014/main" id="{1621DDC9-639E-4678-8997-188E908241EE}"/>
              </a:ext>
            </a:extLst>
          </p:cNvPr>
          <p:cNvSpPr txBox="1"/>
          <p:nvPr/>
        </p:nvSpPr>
        <p:spPr>
          <a:xfrm>
            <a:off x="67533" y="1587471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STRATEGY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28" name="Google Shape;10388;p77">
            <a:extLst>
              <a:ext uri="{FF2B5EF4-FFF2-40B4-BE49-F238E27FC236}">
                <a16:creationId xmlns:a16="http://schemas.microsoft.com/office/drawing/2014/main" id="{2C0F0313-6E28-478B-A8EB-CB6C0A97850D}"/>
              </a:ext>
            </a:extLst>
          </p:cNvPr>
          <p:cNvGrpSpPr/>
          <p:nvPr/>
        </p:nvGrpSpPr>
        <p:grpSpPr>
          <a:xfrm>
            <a:off x="206745" y="1269293"/>
            <a:ext cx="276053" cy="275854"/>
            <a:chOff x="1749879" y="1970906"/>
            <a:chExt cx="364436" cy="364174"/>
          </a:xfrm>
        </p:grpSpPr>
        <p:sp>
          <p:nvSpPr>
            <p:cNvPr id="129" name="Google Shape;10389;p77">
              <a:extLst>
                <a:ext uri="{FF2B5EF4-FFF2-40B4-BE49-F238E27FC236}">
                  <a16:creationId xmlns:a16="http://schemas.microsoft.com/office/drawing/2014/main" id="{FB2F920D-F8B9-459B-BC37-2613C55AD23C}"/>
                </a:ext>
              </a:extLst>
            </p:cNvPr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0390;p77">
              <a:extLst>
                <a:ext uri="{FF2B5EF4-FFF2-40B4-BE49-F238E27FC236}">
                  <a16:creationId xmlns:a16="http://schemas.microsoft.com/office/drawing/2014/main" id="{8AE82DE8-5A3B-4E99-9533-34E52D7DDB75}"/>
                </a:ext>
              </a:extLst>
            </p:cNvPr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0391;p77">
              <a:extLst>
                <a:ext uri="{FF2B5EF4-FFF2-40B4-BE49-F238E27FC236}">
                  <a16:creationId xmlns:a16="http://schemas.microsoft.com/office/drawing/2014/main" id="{6DF92229-BB78-4F10-882E-FE05D8465A39}"/>
                </a:ext>
              </a:extLst>
            </p:cNvPr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0392;p77">
              <a:extLst>
                <a:ext uri="{FF2B5EF4-FFF2-40B4-BE49-F238E27FC236}">
                  <a16:creationId xmlns:a16="http://schemas.microsoft.com/office/drawing/2014/main" id="{1E415AB9-F02F-42E2-80CC-B3F9FEBB2DFE}"/>
                </a:ext>
              </a:extLst>
            </p:cNvPr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0393;p77">
              <a:extLst>
                <a:ext uri="{FF2B5EF4-FFF2-40B4-BE49-F238E27FC236}">
                  <a16:creationId xmlns:a16="http://schemas.microsoft.com/office/drawing/2014/main" id="{A9ACB3C7-4717-411C-995B-3BD73CF98EDE}"/>
                </a:ext>
              </a:extLst>
            </p:cNvPr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0394;p77">
              <a:extLst>
                <a:ext uri="{FF2B5EF4-FFF2-40B4-BE49-F238E27FC236}">
                  <a16:creationId xmlns:a16="http://schemas.microsoft.com/office/drawing/2014/main" id="{6C55A941-D1D2-4024-97DF-DACFB6571A5F}"/>
                </a:ext>
              </a:extLst>
            </p:cNvPr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0395;p77">
              <a:extLst>
                <a:ext uri="{FF2B5EF4-FFF2-40B4-BE49-F238E27FC236}">
                  <a16:creationId xmlns:a16="http://schemas.microsoft.com/office/drawing/2014/main" id="{B1F63A27-8540-4873-93DA-05EF0B0C8C6C}"/>
                </a:ext>
              </a:extLst>
            </p:cNvPr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0396;p77">
              <a:extLst>
                <a:ext uri="{FF2B5EF4-FFF2-40B4-BE49-F238E27FC236}">
                  <a16:creationId xmlns:a16="http://schemas.microsoft.com/office/drawing/2014/main" id="{93D31BD3-D70B-4FB1-8C9D-3E92514D86F4}"/>
                </a:ext>
              </a:extLst>
            </p:cNvPr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0397;p77">
              <a:extLst>
                <a:ext uri="{FF2B5EF4-FFF2-40B4-BE49-F238E27FC236}">
                  <a16:creationId xmlns:a16="http://schemas.microsoft.com/office/drawing/2014/main" id="{1DCAF6D6-A63E-4587-897C-707F44C8DDBC}"/>
                </a:ext>
              </a:extLst>
            </p:cNvPr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0398;p77">
              <a:extLst>
                <a:ext uri="{FF2B5EF4-FFF2-40B4-BE49-F238E27FC236}">
                  <a16:creationId xmlns:a16="http://schemas.microsoft.com/office/drawing/2014/main" id="{262515D2-177E-4017-9F5B-83725220A4C1}"/>
                </a:ext>
              </a:extLst>
            </p:cNvPr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0399;p77">
              <a:extLst>
                <a:ext uri="{FF2B5EF4-FFF2-40B4-BE49-F238E27FC236}">
                  <a16:creationId xmlns:a16="http://schemas.microsoft.com/office/drawing/2014/main" id="{BF799B75-CEFE-4986-A079-8D604F491FCC}"/>
                </a:ext>
              </a:extLst>
            </p:cNvPr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0400;p77">
              <a:extLst>
                <a:ext uri="{FF2B5EF4-FFF2-40B4-BE49-F238E27FC236}">
                  <a16:creationId xmlns:a16="http://schemas.microsoft.com/office/drawing/2014/main" id="{7735CD2C-C4E4-41D3-BE49-D221C0971011}"/>
                </a:ext>
              </a:extLst>
            </p:cNvPr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0401;p77">
              <a:extLst>
                <a:ext uri="{FF2B5EF4-FFF2-40B4-BE49-F238E27FC236}">
                  <a16:creationId xmlns:a16="http://schemas.microsoft.com/office/drawing/2014/main" id="{80028540-A367-4E83-9580-C8F92C41CAAD}"/>
                </a:ext>
              </a:extLst>
            </p:cNvPr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0402;p77">
              <a:extLst>
                <a:ext uri="{FF2B5EF4-FFF2-40B4-BE49-F238E27FC236}">
                  <a16:creationId xmlns:a16="http://schemas.microsoft.com/office/drawing/2014/main" id="{3C5C0248-8CDC-4C22-9511-0504F2E906FE}"/>
                </a:ext>
              </a:extLst>
            </p:cNvPr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487;p28">
            <a:hlinkClick r:id="rId15" action="ppaction://hlinksldjump"/>
            <a:extLst>
              <a:ext uri="{FF2B5EF4-FFF2-40B4-BE49-F238E27FC236}">
                <a16:creationId xmlns:a16="http://schemas.microsoft.com/office/drawing/2014/main" id="{86B1BA24-2F64-451D-8772-550F905EC300}"/>
              </a:ext>
            </a:extLst>
          </p:cNvPr>
          <p:cNvSpPr txBox="1"/>
          <p:nvPr/>
        </p:nvSpPr>
        <p:spPr>
          <a:xfrm>
            <a:off x="67533" y="2222214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idea</a:t>
            </a:r>
          </a:p>
        </p:txBody>
      </p:sp>
      <p:grpSp>
        <p:nvGrpSpPr>
          <p:cNvPr id="144" name="Google Shape;17920;p81">
            <a:extLst>
              <a:ext uri="{FF2B5EF4-FFF2-40B4-BE49-F238E27FC236}">
                <a16:creationId xmlns:a16="http://schemas.microsoft.com/office/drawing/2014/main" id="{25381276-969F-42FC-AD0A-75F753ED8FB8}"/>
              </a:ext>
            </a:extLst>
          </p:cNvPr>
          <p:cNvGrpSpPr/>
          <p:nvPr/>
        </p:nvGrpSpPr>
        <p:grpSpPr>
          <a:xfrm>
            <a:off x="255985" y="1962157"/>
            <a:ext cx="224645" cy="262289"/>
            <a:chOff x="7077599" y="2907723"/>
            <a:chExt cx="313348" cy="365856"/>
          </a:xfrm>
        </p:grpSpPr>
        <p:sp>
          <p:nvSpPr>
            <p:cNvPr id="145" name="Google Shape;17921;p81">
              <a:hlinkClick r:id="rId15" action="ppaction://hlinksldjump"/>
              <a:extLst>
                <a:ext uri="{FF2B5EF4-FFF2-40B4-BE49-F238E27FC236}">
                  <a16:creationId xmlns:a16="http://schemas.microsoft.com/office/drawing/2014/main" id="{821464A6-4D26-4561-867D-6ABB77281234}"/>
                </a:ext>
              </a:extLst>
            </p:cNvPr>
            <p:cNvSpPr/>
            <p:nvPr/>
          </p:nvSpPr>
          <p:spPr>
            <a:xfrm>
              <a:off x="7101638" y="2970429"/>
              <a:ext cx="231636" cy="284223"/>
            </a:xfrm>
            <a:custGeom>
              <a:avLst/>
              <a:gdLst/>
              <a:ahLst/>
              <a:cxnLst/>
              <a:rect l="l" t="t" r="r" b="b"/>
              <a:pathLst>
                <a:path w="8836" h="10842" extrusionOk="0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7922;p81">
              <a:extLst>
                <a:ext uri="{FF2B5EF4-FFF2-40B4-BE49-F238E27FC236}">
                  <a16:creationId xmlns:a16="http://schemas.microsoft.com/office/drawing/2014/main" id="{67D6D8C9-F50E-417E-83A5-575A39336E2B}"/>
                </a:ext>
              </a:extLst>
            </p:cNvPr>
            <p:cNvSpPr/>
            <p:nvPr/>
          </p:nvSpPr>
          <p:spPr>
            <a:xfrm>
              <a:off x="7129269" y="2989357"/>
              <a:ext cx="176768" cy="177135"/>
            </a:xfrm>
            <a:custGeom>
              <a:avLst/>
              <a:gdLst/>
              <a:ahLst/>
              <a:cxnLst/>
              <a:rect l="l" t="t" r="r" b="b"/>
              <a:pathLst>
                <a:path w="6743" h="6757" extrusionOk="0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7923;p81">
              <a:hlinkClick r:id="rId15" action="ppaction://hlinksldjump"/>
              <a:extLst>
                <a:ext uri="{FF2B5EF4-FFF2-40B4-BE49-F238E27FC236}">
                  <a16:creationId xmlns:a16="http://schemas.microsoft.com/office/drawing/2014/main" id="{622DDDAC-F5A7-4629-BD97-754C01A4B04D}"/>
                </a:ext>
              </a:extLst>
            </p:cNvPr>
            <p:cNvSpPr/>
            <p:nvPr/>
          </p:nvSpPr>
          <p:spPr>
            <a:xfrm>
              <a:off x="7148196" y="3008284"/>
              <a:ext cx="138913" cy="139280"/>
            </a:xfrm>
            <a:custGeom>
              <a:avLst/>
              <a:gdLst/>
              <a:ahLst/>
              <a:cxnLst/>
              <a:rect l="l" t="t" r="r" b="b"/>
              <a:pathLst>
                <a:path w="5299" h="5313" extrusionOk="0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7924;p81">
              <a:extLst>
                <a:ext uri="{FF2B5EF4-FFF2-40B4-BE49-F238E27FC236}">
                  <a16:creationId xmlns:a16="http://schemas.microsoft.com/office/drawing/2014/main" id="{E04231EC-B9A2-4CA5-BE4E-7C8A38313DBA}"/>
                </a:ext>
              </a:extLst>
            </p:cNvPr>
            <p:cNvSpPr/>
            <p:nvPr/>
          </p:nvSpPr>
          <p:spPr>
            <a:xfrm>
              <a:off x="7198529" y="3248570"/>
              <a:ext cx="37854" cy="25009"/>
            </a:xfrm>
            <a:custGeom>
              <a:avLst/>
              <a:gdLst/>
              <a:ahLst/>
              <a:cxnLst/>
              <a:rect l="l" t="t" r="r" b="b"/>
              <a:pathLst>
                <a:path w="1444" h="954" extrusionOk="0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7925;p81">
              <a:extLst>
                <a:ext uri="{FF2B5EF4-FFF2-40B4-BE49-F238E27FC236}">
                  <a16:creationId xmlns:a16="http://schemas.microsoft.com/office/drawing/2014/main" id="{5665F523-0582-4C57-91DA-4D331B79D3DD}"/>
                </a:ext>
              </a:extLst>
            </p:cNvPr>
            <p:cNvSpPr/>
            <p:nvPr/>
          </p:nvSpPr>
          <p:spPr>
            <a:xfrm>
              <a:off x="7342711" y="3071436"/>
              <a:ext cx="48236" cy="12950"/>
            </a:xfrm>
            <a:custGeom>
              <a:avLst/>
              <a:gdLst/>
              <a:ahLst/>
              <a:cxnLst/>
              <a:rect l="l" t="t" r="r" b="b"/>
              <a:pathLst>
                <a:path w="1840" h="494" extrusionOk="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7927;p81">
              <a:extLst>
                <a:ext uri="{FF2B5EF4-FFF2-40B4-BE49-F238E27FC236}">
                  <a16:creationId xmlns:a16="http://schemas.microsoft.com/office/drawing/2014/main" id="{82221636-BE59-4E13-A89E-E622999D29F9}"/>
                </a:ext>
              </a:extLst>
            </p:cNvPr>
            <p:cNvSpPr/>
            <p:nvPr/>
          </p:nvSpPr>
          <p:spPr>
            <a:xfrm>
              <a:off x="7211400" y="2907723"/>
              <a:ext cx="12505" cy="43831"/>
            </a:xfrm>
            <a:custGeom>
              <a:avLst/>
              <a:gdLst/>
              <a:ahLst/>
              <a:cxnLst/>
              <a:rect l="l" t="t" r="r" b="b"/>
              <a:pathLst>
                <a:path w="477" h="1672" extrusionOk="0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7928;p81">
              <a:extLst>
                <a:ext uri="{FF2B5EF4-FFF2-40B4-BE49-F238E27FC236}">
                  <a16:creationId xmlns:a16="http://schemas.microsoft.com/office/drawing/2014/main" id="{56BE0941-2528-406E-9A78-88E40CD33CDC}"/>
                </a:ext>
              </a:extLst>
            </p:cNvPr>
            <p:cNvSpPr/>
            <p:nvPr/>
          </p:nvSpPr>
          <p:spPr>
            <a:xfrm>
              <a:off x="7204951" y="3014706"/>
              <a:ext cx="25009" cy="107508"/>
            </a:xfrm>
            <a:custGeom>
              <a:avLst/>
              <a:gdLst/>
              <a:ahLst/>
              <a:cxnLst/>
              <a:rect l="l" t="t" r="r" b="b"/>
              <a:pathLst>
                <a:path w="954" h="4101" extrusionOk="0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7929;p81">
              <a:extLst>
                <a:ext uri="{FF2B5EF4-FFF2-40B4-BE49-F238E27FC236}">
                  <a16:creationId xmlns:a16="http://schemas.microsoft.com/office/drawing/2014/main" id="{7E5E09B5-A36A-4552-A484-569117518F21}"/>
                </a:ext>
              </a:extLst>
            </p:cNvPr>
            <p:cNvSpPr/>
            <p:nvPr/>
          </p:nvSpPr>
          <p:spPr>
            <a:xfrm>
              <a:off x="7207992" y="3134666"/>
              <a:ext cx="18953" cy="18953"/>
            </a:xfrm>
            <a:custGeom>
              <a:avLst/>
              <a:gdLst/>
              <a:ahLst/>
              <a:cxnLst/>
              <a:rect l="l" t="t" r="r" b="b"/>
              <a:pathLst>
                <a:path w="723" h="723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7930;p81">
              <a:extLst>
                <a:ext uri="{FF2B5EF4-FFF2-40B4-BE49-F238E27FC236}">
                  <a16:creationId xmlns:a16="http://schemas.microsoft.com/office/drawing/2014/main" id="{C57C8F10-2D7F-4608-A3DC-F8BBB3EC70F4}"/>
                </a:ext>
              </a:extLst>
            </p:cNvPr>
            <p:cNvSpPr/>
            <p:nvPr/>
          </p:nvSpPr>
          <p:spPr>
            <a:xfrm>
              <a:off x="7276099" y="2940754"/>
              <a:ext cx="25088" cy="28574"/>
            </a:xfrm>
            <a:custGeom>
              <a:avLst/>
              <a:gdLst/>
              <a:ahLst/>
              <a:cxnLst/>
              <a:rect l="l" t="t" r="r" b="b"/>
              <a:pathLst>
                <a:path w="957" h="1090" extrusionOk="0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7931;p81">
              <a:extLst>
                <a:ext uri="{FF2B5EF4-FFF2-40B4-BE49-F238E27FC236}">
                  <a16:creationId xmlns:a16="http://schemas.microsoft.com/office/drawing/2014/main" id="{8486580E-71B9-41C9-9606-DBDAE11A2236}"/>
                </a:ext>
              </a:extLst>
            </p:cNvPr>
            <p:cNvSpPr/>
            <p:nvPr/>
          </p:nvSpPr>
          <p:spPr>
            <a:xfrm>
              <a:off x="7133804" y="3185812"/>
              <a:ext cx="26372" cy="29859"/>
            </a:xfrm>
            <a:custGeom>
              <a:avLst/>
              <a:gdLst/>
              <a:ahLst/>
              <a:cxnLst/>
              <a:rect l="l" t="t" r="r" b="b"/>
              <a:pathLst>
                <a:path w="1006" h="1139" extrusionOk="0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7932;p81">
              <a:extLst>
                <a:ext uri="{FF2B5EF4-FFF2-40B4-BE49-F238E27FC236}">
                  <a16:creationId xmlns:a16="http://schemas.microsoft.com/office/drawing/2014/main" id="{9DB0B477-415F-4568-B4EC-48524A9632A4}"/>
                </a:ext>
              </a:extLst>
            </p:cNvPr>
            <p:cNvSpPr/>
            <p:nvPr/>
          </p:nvSpPr>
          <p:spPr>
            <a:xfrm>
              <a:off x="7132886" y="2939758"/>
              <a:ext cx="26320" cy="29571"/>
            </a:xfrm>
            <a:custGeom>
              <a:avLst/>
              <a:gdLst/>
              <a:ahLst/>
              <a:cxnLst/>
              <a:rect l="l" t="t" r="r" b="b"/>
              <a:pathLst>
                <a:path w="1004" h="1128" extrusionOk="0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7933;p81">
              <a:extLst>
                <a:ext uri="{FF2B5EF4-FFF2-40B4-BE49-F238E27FC236}">
                  <a16:creationId xmlns:a16="http://schemas.microsoft.com/office/drawing/2014/main" id="{A3763AE8-CDD1-4792-AD4F-23EBE57FDE35}"/>
                </a:ext>
              </a:extLst>
            </p:cNvPr>
            <p:cNvSpPr/>
            <p:nvPr/>
          </p:nvSpPr>
          <p:spPr>
            <a:xfrm>
              <a:off x="7276020" y="3186729"/>
              <a:ext cx="25062" cy="28941"/>
            </a:xfrm>
            <a:custGeom>
              <a:avLst/>
              <a:gdLst/>
              <a:ahLst/>
              <a:cxnLst/>
              <a:rect l="l" t="t" r="r" b="b"/>
              <a:pathLst>
                <a:path w="956" h="1104" extrusionOk="0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7934;p81">
              <a:extLst>
                <a:ext uri="{FF2B5EF4-FFF2-40B4-BE49-F238E27FC236}">
                  <a16:creationId xmlns:a16="http://schemas.microsoft.com/office/drawing/2014/main" id="{5FF6E713-386A-4D3E-80D4-49EABD5A6E69}"/>
                </a:ext>
              </a:extLst>
            </p:cNvPr>
            <p:cNvSpPr/>
            <p:nvPr/>
          </p:nvSpPr>
          <p:spPr>
            <a:xfrm>
              <a:off x="7322185" y="3137550"/>
              <a:ext cx="35312" cy="22886"/>
            </a:xfrm>
            <a:custGeom>
              <a:avLst/>
              <a:gdLst/>
              <a:ahLst/>
              <a:cxnLst/>
              <a:rect l="l" t="t" r="r" b="b"/>
              <a:pathLst>
                <a:path w="1347" h="873" extrusionOk="0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7935;p81">
              <a:extLst>
                <a:ext uri="{FF2B5EF4-FFF2-40B4-BE49-F238E27FC236}">
                  <a16:creationId xmlns:a16="http://schemas.microsoft.com/office/drawing/2014/main" id="{2DF39CB3-6765-4CA4-B29F-2C3D67E2EB10}"/>
                </a:ext>
              </a:extLst>
            </p:cNvPr>
            <p:cNvSpPr/>
            <p:nvPr/>
          </p:nvSpPr>
          <p:spPr>
            <a:xfrm>
              <a:off x="7077599" y="2995858"/>
              <a:ext cx="33922" cy="21916"/>
            </a:xfrm>
            <a:custGeom>
              <a:avLst/>
              <a:gdLst/>
              <a:ahLst/>
              <a:cxnLst/>
              <a:rect l="l" t="t" r="r" b="b"/>
              <a:pathLst>
                <a:path w="1294" h="836" extrusionOk="0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7936;p81">
              <a:extLst>
                <a:ext uri="{FF2B5EF4-FFF2-40B4-BE49-F238E27FC236}">
                  <a16:creationId xmlns:a16="http://schemas.microsoft.com/office/drawing/2014/main" id="{8E08C83D-A065-417F-8D21-E50C41E854E6}"/>
                </a:ext>
              </a:extLst>
            </p:cNvPr>
            <p:cNvSpPr/>
            <p:nvPr/>
          </p:nvSpPr>
          <p:spPr>
            <a:xfrm>
              <a:off x="7323784" y="2995255"/>
              <a:ext cx="35312" cy="22519"/>
            </a:xfrm>
            <a:custGeom>
              <a:avLst/>
              <a:gdLst/>
              <a:ahLst/>
              <a:cxnLst/>
              <a:rect l="l" t="t" r="r" b="b"/>
              <a:pathLst>
                <a:path w="1347" h="859" extrusionOk="0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7937;p81">
              <a:extLst>
                <a:ext uri="{FF2B5EF4-FFF2-40B4-BE49-F238E27FC236}">
                  <a16:creationId xmlns:a16="http://schemas.microsoft.com/office/drawing/2014/main" id="{CC72B2EB-F94E-46D6-AE30-48AE0F8BFC57}"/>
                </a:ext>
              </a:extLst>
            </p:cNvPr>
            <p:cNvSpPr/>
            <p:nvPr/>
          </p:nvSpPr>
          <p:spPr>
            <a:xfrm>
              <a:off x="7077809" y="3137550"/>
              <a:ext cx="34945" cy="22886"/>
            </a:xfrm>
            <a:custGeom>
              <a:avLst/>
              <a:gdLst/>
              <a:ahLst/>
              <a:cxnLst/>
              <a:rect l="l" t="t" r="r" b="b"/>
              <a:pathLst>
                <a:path w="1333" h="873" extrusionOk="0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17938;p81">
              <a:extLst>
                <a:ext uri="{FF2B5EF4-FFF2-40B4-BE49-F238E27FC236}">
                  <a16:creationId xmlns:a16="http://schemas.microsoft.com/office/drawing/2014/main" id="{128D21DE-105D-47AF-875C-A7B5543D0729}"/>
                </a:ext>
              </a:extLst>
            </p:cNvPr>
            <p:cNvSpPr/>
            <p:nvPr/>
          </p:nvSpPr>
          <p:spPr>
            <a:xfrm>
              <a:off x="7186050" y="3210742"/>
              <a:ext cx="63204" cy="44303"/>
            </a:xfrm>
            <a:custGeom>
              <a:avLst/>
              <a:gdLst/>
              <a:ahLst/>
              <a:cxnLst/>
              <a:rect l="l" t="t" r="r" b="b"/>
              <a:pathLst>
                <a:path w="2411" h="1690" extrusionOk="0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17939;p81">
              <a:extLst>
                <a:ext uri="{FF2B5EF4-FFF2-40B4-BE49-F238E27FC236}">
                  <a16:creationId xmlns:a16="http://schemas.microsoft.com/office/drawing/2014/main" id="{E2FB3C35-A2E7-4680-99DD-9E468D1859A1}"/>
                </a:ext>
              </a:extLst>
            </p:cNvPr>
            <p:cNvSpPr/>
            <p:nvPr/>
          </p:nvSpPr>
          <p:spPr>
            <a:xfrm>
              <a:off x="7179602" y="3210349"/>
              <a:ext cx="76102" cy="12898"/>
            </a:xfrm>
            <a:custGeom>
              <a:avLst/>
              <a:gdLst/>
              <a:ahLst/>
              <a:cxnLst/>
              <a:rect l="l" t="t" r="r" b="b"/>
              <a:pathLst>
                <a:path w="2903" h="492" extrusionOk="0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" name="Google Shape;2483;p62">
            <a:extLst>
              <a:ext uri="{FF2B5EF4-FFF2-40B4-BE49-F238E27FC236}">
                <a16:creationId xmlns:a16="http://schemas.microsoft.com/office/drawing/2014/main" id="{272ABDFC-A905-41F8-BD4B-36F191404D21}"/>
              </a:ext>
            </a:extLst>
          </p:cNvPr>
          <p:cNvGrpSpPr/>
          <p:nvPr/>
        </p:nvGrpSpPr>
        <p:grpSpPr>
          <a:xfrm>
            <a:off x="7191156" y="3252699"/>
            <a:ext cx="1115816" cy="1097194"/>
            <a:chOff x="3314750" y="3817357"/>
            <a:chExt cx="362920" cy="356865"/>
          </a:xfrm>
        </p:grpSpPr>
        <p:sp>
          <p:nvSpPr>
            <p:cNvPr id="156" name="Google Shape;2484;p62">
              <a:extLst>
                <a:ext uri="{FF2B5EF4-FFF2-40B4-BE49-F238E27FC236}">
                  <a16:creationId xmlns:a16="http://schemas.microsoft.com/office/drawing/2014/main" id="{EA46E850-FE9C-499E-AC4F-2004E6414C42}"/>
                </a:ext>
              </a:extLst>
            </p:cNvPr>
            <p:cNvSpPr/>
            <p:nvPr/>
          </p:nvSpPr>
          <p:spPr>
            <a:xfrm>
              <a:off x="3314750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485;p62">
              <a:extLst>
                <a:ext uri="{FF2B5EF4-FFF2-40B4-BE49-F238E27FC236}">
                  <a16:creationId xmlns:a16="http://schemas.microsoft.com/office/drawing/2014/main" id="{0081DFC1-3340-492E-BE7B-030E1A6FE584}"/>
                </a:ext>
              </a:extLst>
            </p:cNvPr>
            <p:cNvSpPr/>
            <p:nvPr/>
          </p:nvSpPr>
          <p:spPr>
            <a:xfrm>
              <a:off x="3469891" y="3817357"/>
              <a:ext cx="207780" cy="356865"/>
            </a:xfrm>
            <a:custGeom>
              <a:avLst/>
              <a:gdLst/>
              <a:ahLst/>
              <a:cxnLst/>
              <a:rect l="l" t="t" r="r" b="b"/>
              <a:pathLst>
                <a:path w="7926" h="13613" extrusionOk="0">
                  <a:moveTo>
                    <a:pt x="881" y="0"/>
                  </a:moveTo>
                  <a:cubicBezTo>
                    <a:pt x="884" y="0"/>
                    <a:pt x="886" y="0"/>
                    <a:pt x="888" y="0"/>
                  </a:cubicBezTo>
                  <a:lnTo>
                    <a:pt x="888" y="0"/>
                  </a:lnTo>
                  <a:cubicBezTo>
                    <a:pt x="891" y="0"/>
                    <a:pt x="893" y="0"/>
                    <a:pt x="896" y="0"/>
                  </a:cubicBezTo>
                  <a:close/>
                  <a:moveTo>
                    <a:pt x="888" y="0"/>
                  </a:moveTo>
                  <a:lnTo>
                    <a:pt x="888" y="0"/>
                  </a:lnTo>
                  <a:cubicBezTo>
                    <a:pt x="588" y="0"/>
                    <a:pt x="301" y="15"/>
                    <a:pt x="1" y="58"/>
                  </a:cubicBezTo>
                  <a:cubicBezTo>
                    <a:pt x="3393" y="491"/>
                    <a:pt x="5934" y="3378"/>
                    <a:pt x="5934" y="6799"/>
                  </a:cubicBezTo>
                  <a:cubicBezTo>
                    <a:pt x="5934" y="10220"/>
                    <a:pt x="3393" y="13107"/>
                    <a:pt x="1" y="13555"/>
                  </a:cubicBezTo>
                  <a:cubicBezTo>
                    <a:pt x="299" y="13594"/>
                    <a:pt x="595" y="13612"/>
                    <a:pt x="887" y="13612"/>
                  </a:cubicBezTo>
                  <a:cubicBezTo>
                    <a:pt x="4418" y="13612"/>
                    <a:pt x="7441" y="10873"/>
                    <a:pt x="7680" y="7247"/>
                  </a:cubicBezTo>
                  <a:cubicBezTo>
                    <a:pt x="7926" y="3323"/>
                    <a:pt x="4826" y="4"/>
                    <a:pt x="888" y="0"/>
                  </a:cubicBezTo>
                  <a:close/>
                </a:path>
              </a:pathLst>
            </a:custGeom>
            <a:solidFill>
              <a:srgbClr val="000000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486;p62">
              <a:extLst>
                <a:ext uri="{FF2B5EF4-FFF2-40B4-BE49-F238E27FC236}">
                  <a16:creationId xmlns:a16="http://schemas.microsoft.com/office/drawing/2014/main" id="{E7508E21-EF43-487D-85ED-DD9AEFABE142}"/>
                </a:ext>
              </a:extLst>
            </p:cNvPr>
            <p:cNvSpPr/>
            <p:nvPr/>
          </p:nvSpPr>
          <p:spPr>
            <a:xfrm>
              <a:off x="3379082" y="3881296"/>
              <a:ext cx="228595" cy="228595"/>
            </a:xfrm>
            <a:custGeom>
              <a:avLst/>
              <a:gdLst/>
              <a:ahLst/>
              <a:cxnLst/>
              <a:rect l="l" t="t" r="r" b="b"/>
              <a:pathLst>
                <a:path w="8720" h="8720" extrusionOk="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487;p62">
              <a:extLst>
                <a:ext uri="{FF2B5EF4-FFF2-40B4-BE49-F238E27FC236}">
                  <a16:creationId xmlns:a16="http://schemas.microsoft.com/office/drawing/2014/main" id="{1E4769F7-F7BA-4C8C-A5D1-C712626AB11A}"/>
                </a:ext>
              </a:extLst>
            </p:cNvPr>
            <p:cNvSpPr/>
            <p:nvPr/>
          </p:nvSpPr>
          <p:spPr>
            <a:xfrm>
              <a:off x="3412768" y="3935430"/>
              <a:ext cx="140408" cy="120274"/>
            </a:xfrm>
            <a:custGeom>
              <a:avLst/>
              <a:gdLst/>
              <a:ahLst/>
              <a:cxnLst/>
              <a:rect l="l" t="t" r="r" b="b"/>
              <a:pathLst>
                <a:path w="5356" h="4588" extrusionOk="0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488;p62">
              <a:extLst>
                <a:ext uri="{FF2B5EF4-FFF2-40B4-BE49-F238E27FC236}">
                  <a16:creationId xmlns:a16="http://schemas.microsoft.com/office/drawing/2014/main" id="{EEC55186-A1E7-4F05-897D-733361E61531}"/>
                </a:ext>
              </a:extLst>
            </p:cNvPr>
            <p:cNvSpPr/>
            <p:nvPr/>
          </p:nvSpPr>
          <p:spPr>
            <a:xfrm>
              <a:off x="3539518" y="3910447"/>
              <a:ext cx="31065" cy="31039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2489;p62">
            <a:extLst>
              <a:ext uri="{FF2B5EF4-FFF2-40B4-BE49-F238E27FC236}">
                <a16:creationId xmlns:a16="http://schemas.microsoft.com/office/drawing/2014/main" id="{C2C96104-2496-4E73-B02F-9D8693CAFBD9}"/>
              </a:ext>
            </a:extLst>
          </p:cNvPr>
          <p:cNvGrpSpPr/>
          <p:nvPr/>
        </p:nvGrpSpPr>
        <p:grpSpPr>
          <a:xfrm>
            <a:off x="5194165" y="3041100"/>
            <a:ext cx="856258" cy="840379"/>
            <a:chOff x="3763184" y="3817357"/>
            <a:chExt cx="363314" cy="356576"/>
          </a:xfrm>
        </p:grpSpPr>
        <p:sp>
          <p:nvSpPr>
            <p:cNvPr id="167" name="Google Shape;2490;p62">
              <a:extLst>
                <a:ext uri="{FF2B5EF4-FFF2-40B4-BE49-F238E27FC236}">
                  <a16:creationId xmlns:a16="http://schemas.microsoft.com/office/drawing/2014/main" id="{9D6852F0-850E-4E49-8305-E4C8019E3EF7}"/>
                </a:ext>
              </a:extLst>
            </p:cNvPr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491;p62">
              <a:extLst>
                <a:ext uri="{FF2B5EF4-FFF2-40B4-BE49-F238E27FC236}">
                  <a16:creationId xmlns:a16="http://schemas.microsoft.com/office/drawing/2014/main" id="{CE14EE39-27D8-4B62-9B60-AFEBF2F7BFBD}"/>
                </a:ext>
              </a:extLst>
            </p:cNvPr>
            <p:cNvSpPr/>
            <p:nvPr/>
          </p:nvSpPr>
          <p:spPr>
            <a:xfrm>
              <a:off x="3918324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000000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2492;p62">
              <a:extLst>
                <a:ext uri="{FF2B5EF4-FFF2-40B4-BE49-F238E27FC236}">
                  <a16:creationId xmlns:a16="http://schemas.microsoft.com/office/drawing/2014/main" id="{DB8BFBA4-BDFF-4FE2-8B14-487680F5398F}"/>
                </a:ext>
              </a:extLst>
            </p:cNvPr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2493;p62">
              <a:extLst>
                <a:ext uri="{FF2B5EF4-FFF2-40B4-BE49-F238E27FC236}">
                  <a16:creationId xmlns:a16="http://schemas.microsoft.com/office/drawing/2014/main" id="{9FD9DEAF-577D-4370-A207-8C790F338E0C}"/>
                </a:ext>
              </a:extLst>
            </p:cNvPr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494;p62">
              <a:extLst>
                <a:ext uri="{FF2B5EF4-FFF2-40B4-BE49-F238E27FC236}">
                  <a16:creationId xmlns:a16="http://schemas.microsoft.com/office/drawing/2014/main" id="{33DF2A43-EA39-4340-8798-D3721C611287}"/>
                </a:ext>
              </a:extLst>
            </p:cNvPr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2495;p62">
            <a:extLst>
              <a:ext uri="{FF2B5EF4-FFF2-40B4-BE49-F238E27FC236}">
                <a16:creationId xmlns:a16="http://schemas.microsoft.com/office/drawing/2014/main" id="{398E7C53-C892-4EE5-A785-813E7AC8DFAA}"/>
              </a:ext>
            </a:extLst>
          </p:cNvPr>
          <p:cNvGrpSpPr/>
          <p:nvPr/>
        </p:nvGrpSpPr>
        <p:grpSpPr>
          <a:xfrm>
            <a:off x="7238129" y="1626976"/>
            <a:ext cx="589894" cy="579541"/>
            <a:chOff x="4211985" y="3817357"/>
            <a:chExt cx="362947" cy="356576"/>
          </a:xfrm>
        </p:grpSpPr>
        <p:sp>
          <p:nvSpPr>
            <p:cNvPr id="173" name="Google Shape;2496;p62">
              <a:extLst>
                <a:ext uri="{FF2B5EF4-FFF2-40B4-BE49-F238E27FC236}">
                  <a16:creationId xmlns:a16="http://schemas.microsoft.com/office/drawing/2014/main" id="{B31DBC00-E5A0-4AD3-8823-77035544E530}"/>
                </a:ext>
              </a:extLst>
            </p:cNvPr>
            <p:cNvSpPr/>
            <p:nvPr/>
          </p:nvSpPr>
          <p:spPr>
            <a:xfrm>
              <a:off x="4211985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2497;p62">
              <a:extLst>
                <a:ext uri="{FF2B5EF4-FFF2-40B4-BE49-F238E27FC236}">
                  <a16:creationId xmlns:a16="http://schemas.microsoft.com/office/drawing/2014/main" id="{F47F44DF-BB3B-4D57-AD63-BED66807B892}"/>
                </a:ext>
              </a:extLst>
            </p:cNvPr>
            <p:cNvSpPr/>
            <p:nvPr/>
          </p:nvSpPr>
          <p:spPr>
            <a:xfrm>
              <a:off x="4366758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000000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2498;p62">
              <a:extLst>
                <a:ext uri="{FF2B5EF4-FFF2-40B4-BE49-F238E27FC236}">
                  <a16:creationId xmlns:a16="http://schemas.microsoft.com/office/drawing/2014/main" id="{30518239-08C1-4392-B238-588E6B456A88}"/>
                </a:ext>
              </a:extLst>
            </p:cNvPr>
            <p:cNvSpPr/>
            <p:nvPr/>
          </p:nvSpPr>
          <p:spPr>
            <a:xfrm>
              <a:off x="4288061" y="3909555"/>
              <a:ext cx="227756" cy="187463"/>
            </a:xfrm>
            <a:custGeom>
              <a:avLst/>
              <a:gdLst/>
              <a:ahLst/>
              <a:cxnLst/>
              <a:rect l="l" t="t" r="r" b="b"/>
              <a:pathLst>
                <a:path w="8688" h="7151" extrusionOk="0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" name="Google Shape;2499;p62">
            <a:extLst>
              <a:ext uri="{FF2B5EF4-FFF2-40B4-BE49-F238E27FC236}">
                <a16:creationId xmlns:a16="http://schemas.microsoft.com/office/drawing/2014/main" id="{5C1336AD-FFF3-4D8B-85CC-7596BBAE9FD7}"/>
              </a:ext>
            </a:extLst>
          </p:cNvPr>
          <p:cNvGrpSpPr/>
          <p:nvPr/>
        </p:nvGrpSpPr>
        <p:grpSpPr>
          <a:xfrm>
            <a:off x="5748942" y="883462"/>
            <a:ext cx="619949" cy="609521"/>
            <a:chOff x="2866317" y="3817357"/>
            <a:chExt cx="362920" cy="356865"/>
          </a:xfrm>
        </p:grpSpPr>
        <p:sp>
          <p:nvSpPr>
            <p:cNvPr id="177" name="Google Shape;2500;p62">
              <a:extLst>
                <a:ext uri="{FF2B5EF4-FFF2-40B4-BE49-F238E27FC236}">
                  <a16:creationId xmlns:a16="http://schemas.microsoft.com/office/drawing/2014/main" id="{0787B58B-F6B7-4772-A1BF-5169FDB060B9}"/>
                </a:ext>
              </a:extLst>
            </p:cNvPr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2501;p62">
              <a:extLst>
                <a:ext uri="{FF2B5EF4-FFF2-40B4-BE49-F238E27FC236}">
                  <a16:creationId xmlns:a16="http://schemas.microsoft.com/office/drawing/2014/main" id="{861B453C-EF97-47B7-BFA7-B58FA7DFC10C}"/>
                </a:ext>
              </a:extLst>
            </p:cNvPr>
            <p:cNvSpPr/>
            <p:nvPr/>
          </p:nvSpPr>
          <p:spPr>
            <a:xfrm>
              <a:off x="302145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000000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2502;p62">
              <a:extLst>
                <a:ext uri="{FF2B5EF4-FFF2-40B4-BE49-F238E27FC236}">
                  <a16:creationId xmlns:a16="http://schemas.microsoft.com/office/drawing/2014/main" id="{1BF054F0-ED14-4A07-BC72-7C0CE7C39425}"/>
                </a:ext>
              </a:extLst>
            </p:cNvPr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Risultato immagini per icon share">
            <a:extLst>
              <a:ext uri="{FF2B5EF4-FFF2-40B4-BE49-F238E27FC236}">
                <a16:creationId xmlns:a16="http://schemas.microsoft.com/office/drawing/2014/main" id="{CAF79F45-3C89-4DFD-900D-076F508EB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672" y="394150"/>
            <a:ext cx="619950" cy="619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5D55EABE-994F-4B4C-B3C4-7A34AA9B7042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 flipH="1">
            <a:off x="1620090" y="961344"/>
            <a:ext cx="3542688" cy="2797644"/>
          </a:xfrm>
          <a:prstGeom prst="rect">
            <a:avLst/>
          </a:prstGeom>
        </p:spPr>
      </p:pic>
      <p:sp>
        <p:nvSpPr>
          <p:cNvPr id="232" name="CasellaDiTesto 231">
            <a:extLst>
              <a:ext uri="{FF2B5EF4-FFF2-40B4-BE49-F238E27FC236}">
                <a16:creationId xmlns:a16="http://schemas.microsoft.com/office/drawing/2014/main" id="{10BB84E0-2CE8-488D-A01C-0F9CA34E3AAF}"/>
              </a:ext>
            </a:extLst>
          </p:cNvPr>
          <p:cNvSpPr txBox="1"/>
          <p:nvPr/>
        </p:nvSpPr>
        <p:spPr>
          <a:xfrm>
            <a:off x="1620090" y="1898501"/>
            <a:ext cx="35983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200" dirty="0"/>
              <a:t>"Hey, questo è il mio </a:t>
            </a:r>
            <a:r>
              <a:rPr lang="it-IT" sz="1200" dirty="0" err="1"/>
              <a:t>RepuScore</a:t>
            </a:r>
            <a:r>
              <a:rPr lang="it-IT" sz="1200" dirty="0"/>
              <a:t>: </a:t>
            </a:r>
            <a:r>
              <a:rPr lang="it-IT" sz="1200" b="1" dirty="0"/>
              <a:t>43</a:t>
            </a:r>
          </a:p>
          <a:p>
            <a:pPr algn="ctr"/>
            <a:r>
              <a:rPr lang="it-IT" sz="1200" dirty="0"/>
              <a:t>Unisciti alla community di </a:t>
            </a:r>
            <a:r>
              <a:rPr lang="it-IT" sz="1200" dirty="0" err="1"/>
              <a:t>MaskPlease</a:t>
            </a:r>
            <a:r>
              <a:rPr lang="it-IT" sz="1200" dirty="0"/>
              <a:t> 😷"</a:t>
            </a:r>
          </a:p>
        </p:txBody>
      </p:sp>
      <p:pic>
        <p:nvPicPr>
          <p:cNvPr id="233" name="Immagine 232" descr="Immagine che contiene testo, elettronico&#10;&#10;Descrizione generata automaticamente">
            <a:extLst>
              <a:ext uri="{FF2B5EF4-FFF2-40B4-BE49-F238E27FC236}">
                <a16:creationId xmlns:a16="http://schemas.microsoft.com/office/drawing/2014/main" id="{11C77A97-DA2E-45A1-8A8F-286080576F94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639598" y="2487714"/>
            <a:ext cx="972281" cy="21057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16900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" name="Google Shape;1698;p47"/>
          <p:cNvSpPr/>
          <p:nvPr/>
        </p:nvSpPr>
        <p:spPr>
          <a:xfrm rot="-5400000">
            <a:off x="128932" y="3294438"/>
            <a:ext cx="545400" cy="667200"/>
          </a:xfrm>
          <a:prstGeom prst="round2SameRect">
            <a:avLst>
              <a:gd name="adj1" fmla="val 14053"/>
              <a:gd name="adj2" fmla="val 0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04" name="Google Shape;1704;p47">
            <a:hlinkClick r:id="" action="ppaction://hlinkshowjump?jump=previousslide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7575" y="276262"/>
            <a:ext cx="244500" cy="210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0" name="Google Shape;1710;p47">
            <a:hlinkClick r:id="" action="ppaction://hlinkshowjump?jump=nextslide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237575" y="4656450"/>
            <a:ext cx="244500" cy="210799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1568;p44">
            <a:extLst>
              <a:ext uri="{FF2B5EF4-FFF2-40B4-BE49-F238E27FC236}">
                <a16:creationId xmlns:a16="http://schemas.microsoft.com/office/drawing/2014/main" id="{33689FCD-C2BF-4A9A-B2EA-B4799BDEC6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50400" y="417775"/>
            <a:ext cx="69675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400" dirty="0" err="1"/>
              <a:t>ANDroid</a:t>
            </a:r>
            <a:r>
              <a:rPr lang="it-IT" sz="4400" dirty="0"/>
              <a:t> App </a:t>
            </a:r>
            <a:endParaRPr sz="4400" dirty="0"/>
          </a:p>
        </p:txBody>
      </p:sp>
      <p:pic>
        <p:nvPicPr>
          <p:cNvPr id="1030" name="Picture 6" descr="Android logo PNG">
            <a:extLst>
              <a:ext uri="{FF2B5EF4-FFF2-40B4-BE49-F238E27FC236}">
                <a16:creationId xmlns:a16="http://schemas.microsoft.com/office/drawing/2014/main" id="{A6579431-5C18-4DCE-AE97-B83866D397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2363" y="1924098"/>
            <a:ext cx="1160260" cy="1160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Google Shape;3467;p65">
            <a:extLst>
              <a:ext uri="{FF2B5EF4-FFF2-40B4-BE49-F238E27FC236}">
                <a16:creationId xmlns:a16="http://schemas.microsoft.com/office/drawing/2014/main" id="{E320A52C-A659-40E8-AAD6-1CE21018609F}"/>
              </a:ext>
            </a:extLst>
          </p:cNvPr>
          <p:cNvSpPr txBox="1">
            <a:spLocks/>
          </p:cNvSpPr>
          <p:nvPr/>
        </p:nvSpPr>
        <p:spPr>
          <a:xfrm>
            <a:off x="1462076" y="516457"/>
            <a:ext cx="2743608" cy="33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16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tamaran Thin"/>
              <a:buNone/>
              <a:defRPr sz="2100" b="0" i="0" u="none" strike="noStrike" cap="none">
                <a:solidFill>
                  <a:schemeClr val="dk2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pPr marL="0" indent="0" algn="l"/>
            <a:endParaRPr lang="en-US" dirty="0">
              <a:solidFill>
                <a:schemeClr val="tx1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marL="0" indent="0" algn="l"/>
            <a:endParaRPr lang="en-US" dirty="0">
              <a:solidFill>
                <a:schemeClr val="tx1"/>
              </a:solidFill>
            </a:endParaRPr>
          </a:p>
          <a:p>
            <a:pPr indent="-304800" algn="l">
              <a:buSzPts val="1200"/>
              <a:buFont typeface="Catamaran Thin"/>
              <a:buChar char="●"/>
            </a:pPr>
            <a:r>
              <a:rPr lang="it-IT" dirty="0" err="1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React</a:t>
            </a:r>
            <a:r>
              <a:rPr lang="it-IT" dirty="0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Native App</a:t>
            </a:r>
          </a:p>
          <a:p>
            <a:pPr indent="-304800" algn="l">
              <a:buSzPts val="1200"/>
              <a:buFont typeface="Catamaran Thin"/>
              <a:buChar char="●"/>
            </a:pPr>
            <a:r>
              <a:rPr lang="it-IT" dirty="0" err="1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Mask</a:t>
            </a:r>
            <a:r>
              <a:rPr lang="it-IT" dirty="0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Counter</a:t>
            </a:r>
          </a:p>
          <a:p>
            <a:pPr indent="-304800" algn="l">
              <a:buSzPts val="1200"/>
              <a:buFont typeface="Catamaran Thin"/>
              <a:buChar char="●"/>
            </a:pPr>
            <a:r>
              <a:rPr lang="it-IT" dirty="0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Servizio di Tracking</a:t>
            </a:r>
          </a:p>
          <a:p>
            <a:pPr indent="-304800" algn="l">
              <a:buSzPts val="1200"/>
              <a:buFont typeface="Catamaran Thin"/>
              <a:buChar char="●"/>
            </a:pPr>
            <a:r>
              <a:rPr lang="it-IT" dirty="0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Sezione Camera</a:t>
            </a:r>
          </a:p>
          <a:p>
            <a:pPr indent="-304800" algn="l">
              <a:buSzPts val="1200"/>
              <a:buFont typeface="Catamaran Thin"/>
              <a:buChar char="●"/>
            </a:pPr>
            <a:r>
              <a:rPr lang="it-IT" dirty="0" err="1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RepuScore</a:t>
            </a:r>
            <a:endParaRPr lang="it-IT" dirty="0">
              <a:solidFill>
                <a:schemeClr val="tx2">
                  <a:lumMod val="50000"/>
                </a:schemeClr>
              </a:solidFill>
              <a:uFill>
                <a:noFill/>
              </a:uFill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indent="-304800" algn="l">
              <a:buSzPts val="1200"/>
              <a:buFont typeface="Catamaran Thin"/>
              <a:buChar char="●"/>
            </a:pPr>
            <a:r>
              <a:rPr lang="it-IT" dirty="0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Notifiche </a:t>
            </a:r>
            <a:r>
              <a:rPr lang="it-IT" dirty="0" err="1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push</a:t>
            </a:r>
            <a:endParaRPr lang="it-IT" dirty="0">
              <a:solidFill>
                <a:schemeClr val="tx2">
                  <a:lumMod val="50000"/>
                </a:schemeClr>
              </a:solidFill>
              <a:uFill>
                <a:noFill/>
              </a:uFill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indent="-304800" algn="l">
              <a:buSzPts val="1200"/>
              <a:buFont typeface="Catamaran Thin"/>
              <a:buChar char="●"/>
            </a:pPr>
            <a:r>
              <a:rPr lang="it-IT" dirty="0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Condivisione </a:t>
            </a:r>
            <a:r>
              <a:rPr lang="it-IT" dirty="0" err="1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RepuScore</a:t>
            </a:r>
            <a:endParaRPr lang="it-IT" dirty="0">
              <a:solidFill>
                <a:schemeClr val="tx2">
                  <a:lumMod val="50000"/>
                </a:schemeClr>
              </a:solidFill>
              <a:uFill>
                <a:noFill/>
              </a:uFill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indent="-304800" algn="l">
              <a:buSzPts val="1200"/>
              <a:buFont typeface="Catamaran Thin"/>
              <a:buChar char="●"/>
            </a:pPr>
            <a:r>
              <a:rPr lang="it-IT" dirty="0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Tutorial</a:t>
            </a:r>
          </a:p>
          <a:p>
            <a:pPr indent="-304800" algn="l">
              <a:buSzPts val="1200"/>
              <a:buFont typeface="Catamaran Thin"/>
              <a:buChar char="●"/>
            </a:pPr>
            <a:r>
              <a:rPr lang="it-IT" dirty="0">
                <a:solidFill>
                  <a:schemeClr val="tx2">
                    <a:lumMod val="50000"/>
                  </a:schemeClr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Sezione FAQ</a:t>
            </a:r>
          </a:p>
          <a:p>
            <a:pPr indent="-304800" algn="l">
              <a:buSzPts val="1200"/>
              <a:buFont typeface="Catamaran Thin"/>
              <a:buChar char="●"/>
            </a:pPr>
            <a:endParaRPr lang="en-US" sz="1400" dirty="0">
              <a:solidFill>
                <a:schemeClr val="tx1"/>
              </a:solidFill>
              <a:uFill>
                <a:noFill/>
              </a:uFill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pic>
        <p:nvPicPr>
          <p:cNvPr id="52" name="Picture 6">
            <a:extLst>
              <a:ext uri="{FF2B5EF4-FFF2-40B4-BE49-F238E27FC236}">
                <a16:creationId xmlns:a16="http://schemas.microsoft.com/office/drawing/2014/main" id="{9656369C-AC20-4B42-B1B6-35FEAB4616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7888" y="3473071"/>
            <a:ext cx="1685542" cy="1194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magine 2" descr="Immagine che contiene testo, elettronico&#10;&#10;Descrizione generata automaticamente">
            <a:extLst>
              <a:ext uri="{FF2B5EF4-FFF2-40B4-BE49-F238E27FC236}">
                <a16:creationId xmlns:a16="http://schemas.microsoft.com/office/drawing/2014/main" id="{AFFE3067-1E4F-4637-8D66-D9A940ABAF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71692" y="868389"/>
            <a:ext cx="1762669" cy="381762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7" name="Google Shape;499;p28">
            <a:extLst>
              <a:ext uri="{FF2B5EF4-FFF2-40B4-BE49-F238E27FC236}">
                <a16:creationId xmlns:a16="http://schemas.microsoft.com/office/drawing/2014/main" id="{CB60567E-8D82-4AB0-9053-526378649566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866200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501;p28">
            <a:hlinkClick r:id="rId9" action="ppaction://hlinksldjump"/>
            <a:extLst>
              <a:ext uri="{FF2B5EF4-FFF2-40B4-BE49-F238E27FC236}">
                <a16:creationId xmlns:a16="http://schemas.microsoft.com/office/drawing/2014/main" id="{AF7CEB1B-6396-47D1-94AD-75A129C89526}"/>
              </a:ext>
            </a:extLst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8606125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489;p28">
            <a:hlinkClick r:id="rId11" action="ppaction://hlinksldjump"/>
            <a:extLst>
              <a:ext uri="{FF2B5EF4-FFF2-40B4-BE49-F238E27FC236}">
                <a16:creationId xmlns:a16="http://schemas.microsoft.com/office/drawing/2014/main" id="{4EB38AB4-3883-4DD0-860B-1ECA80EBB491}"/>
              </a:ext>
            </a:extLst>
          </p:cNvPr>
          <p:cNvSpPr txBox="1"/>
          <p:nvPr/>
        </p:nvSpPr>
        <p:spPr>
          <a:xfrm>
            <a:off x="68971" y="2950275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REPUSCORE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3" name="Google Shape;490;p28">
            <a:hlinkClick r:id="rId12" action="ppaction://hlinksldjump"/>
            <a:extLst>
              <a:ext uri="{FF2B5EF4-FFF2-40B4-BE49-F238E27FC236}">
                <a16:creationId xmlns:a16="http://schemas.microsoft.com/office/drawing/2014/main" id="{FC3B1139-E099-4863-9484-A3E522ABA096}"/>
              </a:ext>
            </a:extLst>
          </p:cNvPr>
          <p:cNvSpPr txBox="1"/>
          <p:nvPr/>
        </p:nvSpPr>
        <p:spPr>
          <a:xfrm>
            <a:off x="68971" y="3633400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 err="1">
                <a:solidFill>
                  <a:schemeClr val="tx2">
                    <a:lumMod val="75000"/>
                  </a:schemeClr>
                </a:solidFill>
                <a:latin typeface="Bebas Neue"/>
                <a:ea typeface="Bebas Neue"/>
                <a:cs typeface="Bebas Neue"/>
                <a:sym typeface="Bebas Neue"/>
              </a:rPr>
              <a:t>development</a:t>
            </a:r>
            <a:endParaRPr sz="1000" dirty="0">
              <a:solidFill>
                <a:schemeClr val="tx2">
                  <a:lumMod val="75000"/>
                </a:schemeClr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4" name="Google Shape;491;p28">
            <a:hlinkClick r:id="rId13" action="ppaction://hlinksldjump"/>
            <a:extLst>
              <a:ext uri="{FF2B5EF4-FFF2-40B4-BE49-F238E27FC236}">
                <a16:creationId xmlns:a16="http://schemas.microsoft.com/office/drawing/2014/main" id="{BA6FEFAF-85F1-4BD8-A05A-3420C7F75687}"/>
              </a:ext>
            </a:extLst>
          </p:cNvPr>
          <p:cNvSpPr txBox="1"/>
          <p:nvPr/>
        </p:nvSpPr>
        <p:spPr>
          <a:xfrm>
            <a:off x="68971" y="4305800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DEMO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5" name="Google Shape;502;p28">
            <a:hlinkClick r:id="rId14" action="ppaction://hlinksldjump"/>
            <a:extLst>
              <a:ext uri="{FF2B5EF4-FFF2-40B4-BE49-F238E27FC236}">
                <a16:creationId xmlns:a16="http://schemas.microsoft.com/office/drawing/2014/main" id="{95780A85-BDE3-44FB-8406-5912333A3B74}"/>
              </a:ext>
            </a:extLst>
          </p:cNvPr>
          <p:cNvSpPr txBox="1"/>
          <p:nvPr/>
        </p:nvSpPr>
        <p:spPr>
          <a:xfrm>
            <a:off x="68971" y="861825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Goals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59" name="Google Shape;18549;p81">
            <a:extLst>
              <a:ext uri="{FF2B5EF4-FFF2-40B4-BE49-F238E27FC236}">
                <a16:creationId xmlns:a16="http://schemas.microsoft.com/office/drawing/2014/main" id="{C7000B95-B14A-4286-9968-EA9372138F2F}"/>
              </a:ext>
            </a:extLst>
          </p:cNvPr>
          <p:cNvGrpSpPr/>
          <p:nvPr/>
        </p:nvGrpSpPr>
        <p:grpSpPr>
          <a:xfrm>
            <a:off x="237571" y="2666998"/>
            <a:ext cx="237100" cy="265501"/>
            <a:chOff x="7576208" y="1977825"/>
            <a:chExt cx="292533" cy="347454"/>
          </a:xfrm>
        </p:grpSpPr>
        <p:sp>
          <p:nvSpPr>
            <p:cNvPr id="60" name="Google Shape;18550;p81">
              <a:extLst>
                <a:ext uri="{FF2B5EF4-FFF2-40B4-BE49-F238E27FC236}">
                  <a16:creationId xmlns:a16="http://schemas.microsoft.com/office/drawing/2014/main" id="{D5CE6A79-2314-454B-AF95-7DBD8AD6B234}"/>
                </a:ext>
              </a:extLst>
            </p:cNvPr>
            <p:cNvSpPr/>
            <p:nvPr/>
          </p:nvSpPr>
          <p:spPr>
            <a:xfrm>
              <a:off x="7576208" y="1999032"/>
              <a:ext cx="89315" cy="148351"/>
            </a:xfrm>
            <a:custGeom>
              <a:avLst/>
              <a:gdLst/>
              <a:ahLst/>
              <a:cxnLst/>
              <a:rect l="l" t="t" r="r" b="b"/>
              <a:pathLst>
                <a:path w="3407" h="5659" extrusionOk="0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18551;p81">
              <a:extLst>
                <a:ext uri="{FF2B5EF4-FFF2-40B4-BE49-F238E27FC236}">
                  <a16:creationId xmlns:a16="http://schemas.microsoft.com/office/drawing/2014/main" id="{87B86770-EA18-4C33-9CF4-06415CB157C0}"/>
                </a:ext>
              </a:extLst>
            </p:cNvPr>
            <p:cNvSpPr/>
            <p:nvPr/>
          </p:nvSpPr>
          <p:spPr>
            <a:xfrm>
              <a:off x="7779034" y="1999032"/>
              <a:ext cx="89708" cy="148351"/>
            </a:xfrm>
            <a:custGeom>
              <a:avLst/>
              <a:gdLst/>
              <a:ahLst/>
              <a:cxnLst/>
              <a:rect l="l" t="t" r="r" b="b"/>
              <a:pathLst>
                <a:path w="3422" h="5659" extrusionOk="0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18552;p81">
              <a:extLst>
                <a:ext uri="{FF2B5EF4-FFF2-40B4-BE49-F238E27FC236}">
                  <a16:creationId xmlns:a16="http://schemas.microsoft.com/office/drawing/2014/main" id="{E0738EA7-F48F-47F3-9962-4D8C66E5B9C3}"/>
                </a:ext>
              </a:extLst>
            </p:cNvPr>
            <p:cNvSpPr/>
            <p:nvPr/>
          </p:nvSpPr>
          <p:spPr>
            <a:xfrm>
              <a:off x="7710927" y="2175381"/>
              <a:ext cx="22728" cy="103707"/>
            </a:xfrm>
            <a:custGeom>
              <a:avLst/>
              <a:gdLst/>
              <a:ahLst/>
              <a:cxnLst/>
              <a:rect l="l" t="t" r="r" b="b"/>
              <a:pathLst>
                <a:path w="867" h="3956" extrusionOk="0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8553;p81">
              <a:hlinkClick r:id="rId11" action="ppaction://hlinksldjump"/>
              <a:extLst>
                <a:ext uri="{FF2B5EF4-FFF2-40B4-BE49-F238E27FC236}">
                  <a16:creationId xmlns:a16="http://schemas.microsoft.com/office/drawing/2014/main" id="{291AC5F4-2A83-489E-8EC6-37CCCA704214}"/>
                </a:ext>
              </a:extLst>
            </p:cNvPr>
            <p:cNvSpPr/>
            <p:nvPr/>
          </p:nvSpPr>
          <p:spPr>
            <a:xfrm>
              <a:off x="7638626" y="1989176"/>
              <a:ext cx="167671" cy="204765"/>
            </a:xfrm>
            <a:custGeom>
              <a:avLst/>
              <a:gdLst/>
              <a:ahLst/>
              <a:cxnLst/>
              <a:rect l="l" t="t" r="r" b="b"/>
              <a:pathLst>
                <a:path w="6396" h="7811" extrusionOk="0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chemeClr val="bg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8554;p81">
              <a:extLst>
                <a:ext uri="{FF2B5EF4-FFF2-40B4-BE49-F238E27FC236}">
                  <a16:creationId xmlns:a16="http://schemas.microsoft.com/office/drawing/2014/main" id="{61B2F125-6C34-48DA-A00C-39CCDFB8B9EB}"/>
                </a:ext>
              </a:extLst>
            </p:cNvPr>
            <p:cNvSpPr/>
            <p:nvPr/>
          </p:nvSpPr>
          <p:spPr>
            <a:xfrm>
              <a:off x="7706759" y="1989176"/>
              <a:ext cx="99538" cy="204765"/>
            </a:xfrm>
            <a:custGeom>
              <a:avLst/>
              <a:gdLst/>
              <a:ahLst/>
              <a:cxnLst/>
              <a:rect l="l" t="t" r="r" b="b"/>
              <a:pathLst>
                <a:path w="3797" h="7811" extrusionOk="0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8555;p81">
              <a:extLst>
                <a:ext uri="{FF2B5EF4-FFF2-40B4-BE49-F238E27FC236}">
                  <a16:creationId xmlns:a16="http://schemas.microsoft.com/office/drawing/2014/main" id="{32B735C9-499C-47AF-98FB-4D09344798AC}"/>
                </a:ext>
              </a:extLst>
            </p:cNvPr>
            <p:cNvSpPr/>
            <p:nvPr/>
          </p:nvSpPr>
          <p:spPr>
            <a:xfrm>
              <a:off x="7628035" y="1977825"/>
              <a:ext cx="189246" cy="22728"/>
            </a:xfrm>
            <a:custGeom>
              <a:avLst/>
              <a:gdLst/>
              <a:ahLst/>
              <a:cxnLst/>
              <a:rect l="l" t="t" r="r" b="b"/>
              <a:pathLst>
                <a:path w="7219" h="867" extrusionOk="0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8556;p81">
              <a:extLst>
                <a:ext uri="{FF2B5EF4-FFF2-40B4-BE49-F238E27FC236}">
                  <a16:creationId xmlns:a16="http://schemas.microsoft.com/office/drawing/2014/main" id="{C27D97F4-CCFF-4F4F-8B3A-1ABDF4AA36B8}"/>
                </a:ext>
              </a:extLst>
            </p:cNvPr>
            <p:cNvSpPr/>
            <p:nvPr/>
          </p:nvSpPr>
          <p:spPr>
            <a:xfrm>
              <a:off x="7785456" y="1977825"/>
              <a:ext cx="31825" cy="22728"/>
            </a:xfrm>
            <a:custGeom>
              <a:avLst/>
              <a:gdLst/>
              <a:ahLst/>
              <a:cxnLst/>
              <a:rect l="l" t="t" r="r" b="b"/>
              <a:pathLst>
                <a:path w="1214" h="867" extrusionOk="0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8557;p81">
              <a:extLst>
                <a:ext uri="{FF2B5EF4-FFF2-40B4-BE49-F238E27FC236}">
                  <a16:creationId xmlns:a16="http://schemas.microsoft.com/office/drawing/2014/main" id="{77EAF5F1-348D-40CA-871D-F94FC9D8017B}"/>
                </a:ext>
              </a:extLst>
            </p:cNvPr>
            <p:cNvSpPr/>
            <p:nvPr/>
          </p:nvSpPr>
          <p:spPr>
            <a:xfrm>
              <a:off x="7681776" y="2039980"/>
              <a:ext cx="82158" cy="78042"/>
            </a:xfrm>
            <a:custGeom>
              <a:avLst/>
              <a:gdLst/>
              <a:ahLst/>
              <a:cxnLst/>
              <a:rect l="l" t="t" r="r" b="b"/>
              <a:pathLst>
                <a:path w="3134" h="2977" extrusionOk="0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8558;p81">
              <a:extLst>
                <a:ext uri="{FF2B5EF4-FFF2-40B4-BE49-F238E27FC236}">
                  <a16:creationId xmlns:a16="http://schemas.microsoft.com/office/drawing/2014/main" id="{298AFC72-E8BB-4B6B-9D58-0FD6FBAE3A4A}"/>
                </a:ext>
              </a:extLst>
            </p:cNvPr>
            <p:cNvSpPr/>
            <p:nvPr/>
          </p:nvSpPr>
          <p:spPr>
            <a:xfrm>
              <a:off x="7700703" y="2180676"/>
              <a:ext cx="43543" cy="21208"/>
            </a:xfrm>
            <a:custGeom>
              <a:avLst/>
              <a:gdLst/>
              <a:ahLst/>
              <a:cxnLst/>
              <a:rect l="l" t="t" r="r" b="b"/>
              <a:pathLst>
                <a:path w="1661" h="809" extrusionOk="0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8559;p81">
              <a:extLst>
                <a:ext uri="{FF2B5EF4-FFF2-40B4-BE49-F238E27FC236}">
                  <a16:creationId xmlns:a16="http://schemas.microsoft.com/office/drawing/2014/main" id="{9ECCA6B0-8D3B-4FA6-8CF2-475D4A1CC768}"/>
                </a:ext>
              </a:extLst>
            </p:cNvPr>
            <p:cNvSpPr/>
            <p:nvPr/>
          </p:nvSpPr>
          <p:spPr>
            <a:xfrm>
              <a:off x="7678001" y="2263542"/>
              <a:ext cx="88947" cy="30672"/>
            </a:xfrm>
            <a:custGeom>
              <a:avLst/>
              <a:gdLst/>
              <a:ahLst/>
              <a:cxnLst/>
              <a:rect l="l" t="t" r="r" b="b"/>
              <a:pathLst>
                <a:path w="3393" h="1170" extrusionOk="0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" name="Google Shape;18560;p81">
              <a:extLst>
                <a:ext uri="{FF2B5EF4-FFF2-40B4-BE49-F238E27FC236}">
                  <a16:creationId xmlns:a16="http://schemas.microsoft.com/office/drawing/2014/main" id="{7D61DEA1-6560-4556-B842-838C7F87BE36}"/>
                </a:ext>
              </a:extLst>
            </p:cNvPr>
            <p:cNvSpPr/>
            <p:nvPr/>
          </p:nvSpPr>
          <p:spPr>
            <a:xfrm>
              <a:off x="7735517" y="2263542"/>
              <a:ext cx="31432" cy="30672"/>
            </a:xfrm>
            <a:custGeom>
              <a:avLst/>
              <a:gdLst/>
              <a:ahLst/>
              <a:cxnLst/>
              <a:rect l="l" t="t" r="r" b="b"/>
              <a:pathLst>
                <a:path w="119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8561;p81">
              <a:extLst>
                <a:ext uri="{FF2B5EF4-FFF2-40B4-BE49-F238E27FC236}">
                  <a16:creationId xmlns:a16="http://schemas.microsoft.com/office/drawing/2014/main" id="{0B8FB36D-49A0-4630-832D-9D59FC506BDD}"/>
                </a:ext>
              </a:extLst>
            </p:cNvPr>
            <p:cNvSpPr/>
            <p:nvPr/>
          </p:nvSpPr>
          <p:spPr>
            <a:xfrm>
              <a:off x="7645835" y="2286637"/>
              <a:ext cx="152519" cy="38615"/>
            </a:xfrm>
            <a:custGeom>
              <a:avLst/>
              <a:gdLst/>
              <a:ahLst/>
              <a:cxnLst/>
              <a:rect l="l" t="t" r="r" b="b"/>
              <a:pathLst>
                <a:path w="5818" h="1473" extrusionOk="0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8562;p81">
              <a:extLst>
                <a:ext uri="{FF2B5EF4-FFF2-40B4-BE49-F238E27FC236}">
                  <a16:creationId xmlns:a16="http://schemas.microsoft.com/office/drawing/2014/main" id="{CA0AEC40-B9D2-4B6B-8387-FD01ED20CA6F}"/>
                </a:ext>
              </a:extLst>
            </p:cNvPr>
            <p:cNvSpPr/>
            <p:nvPr/>
          </p:nvSpPr>
          <p:spPr>
            <a:xfrm>
              <a:off x="7760500" y="2286637"/>
              <a:ext cx="38588" cy="38641"/>
            </a:xfrm>
            <a:custGeom>
              <a:avLst/>
              <a:gdLst/>
              <a:ahLst/>
              <a:cxnLst/>
              <a:rect l="l" t="t" r="r" b="b"/>
              <a:pathLst>
                <a:path w="1472" h="1474" extrusionOk="0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17530;p81">
            <a:extLst>
              <a:ext uri="{FF2B5EF4-FFF2-40B4-BE49-F238E27FC236}">
                <a16:creationId xmlns:a16="http://schemas.microsoft.com/office/drawing/2014/main" id="{BD023D86-8370-4B4C-AA0B-3C85C8D12056}"/>
              </a:ext>
            </a:extLst>
          </p:cNvPr>
          <p:cNvGrpSpPr/>
          <p:nvPr/>
        </p:nvGrpSpPr>
        <p:grpSpPr>
          <a:xfrm>
            <a:off x="3485724" y="481235"/>
            <a:ext cx="633928" cy="380590"/>
            <a:chOff x="6988887" y="1538854"/>
            <a:chExt cx="499920" cy="300136"/>
          </a:xfrm>
        </p:grpSpPr>
        <p:sp>
          <p:nvSpPr>
            <p:cNvPr id="74" name="Google Shape;17531;p81">
              <a:extLst>
                <a:ext uri="{FF2B5EF4-FFF2-40B4-BE49-F238E27FC236}">
                  <a16:creationId xmlns:a16="http://schemas.microsoft.com/office/drawing/2014/main" id="{127768FF-F929-4EBD-B798-E51436E8DC2B}"/>
                </a:ext>
              </a:extLst>
            </p:cNvPr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7532;p81">
              <a:extLst>
                <a:ext uri="{FF2B5EF4-FFF2-40B4-BE49-F238E27FC236}">
                  <a16:creationId xmlns:a16="http://schemas.microsoft.com/office/drawing/2014/main" id="{55E22D43-A424-4A40-A185-E3D8AB310F8F}"/>
                </a:ext>
              </a:extLst>
            </p:cNvPr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7533;p81">
              <a:extLst>
                <a:ext uri="{FF2B5EF4-FFF2-40B4-BE49-F238E27FC236}">
                  <a16:creationId xmlns:a16="http://schemas.microsoft.com/office/drawing/2014/main" id="{46B29817-F83F-429B-B051-83EF902E7055}"/>
                </a:ext>
              </a:extLst>
            </p:cNvPr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7534;p81">
              <a:extLst>
                <a:ext uri="{FF2B5EF4-FFF2-40B4-BE49-F238E27FC236}">
                  <a16:creationId xmlns:a16="http://schemas.microsoft.com/office/drawing/2014/main" id="{85E01C38-228C-48E0-B2EF-C428F1DD7637}"/>
                </a:ext>
              </a:extLst>
            </p:cNvPr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7535;p81">
              <a:extLst>
                <a:ext uri="{FF2B5EF4-FFF2-40B4-BE49-F238E27FC236}">
                  <a16:creationId xmlns:a16="http://schemas.microsoft.com/office/drawing/2014/main" id="{BBFAE218-B2D1-4213-8C90-B2AB6C4D0394}"/>
                </a:ext>
              </a:extLst>
            </p:cNvPr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7536;p81">
              <a:extLst>
                <a:ext uri="{FF2B5EF4-FFF2-40B4-BE49-F238E27FC236}">
                  <a16:creationId xmlns:a16="http://schemas.microsoft.com/office/drawing/2014/main" id="{031AB0F9-7835-4535-9051-BFF226178314}"/>
                </a:ext>
              </a:extLst>
            </p:cNvPr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7537;p81">
              <a:extLst>
                <a:ext uri="{FF2B5EF4-FFF2-40B4-BE49-F238E27FC236}">
                  <a16:creationId xmlns:a16="http://schemas.microsoft.com/office/drawing/2014/main" id="{202377C9-15AF-40E9-A0BC-65D019D315E0}"/>
                </a:ext>
              </a:extLst>
            </p:cNvPr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7538;p81">
              <a:extLst>
                <a:ext uri="{FF2B5EF4-FFF2-40B4-BE49-F238E27FC236}">
                  <a16:creationId xmlns:a16="http://schemas.microsoft.com/office/drawing/2014/main" id="{DA7B0167-2070-46F6-9FD7-98CD9F92CE71}"/>
                </a:ext>
              </a:extLst>
            </p:cNvPr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7539;p81">
              <a:extLst>
                <a:ext uri="{FF2B5EF4-FFF2-40B4-BE49-F238E27FC236}">
                  <a16:creationId xmlns:a16="http://schemas.microsoft.com/office/drawing/2014/main" id="{3834740A-CB2C-4923-98E2-B8FE1E4CA2B2}"/>
                </a:ext>
              </a:extLst>
            </p:cNvPr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7540;p81">
              <a:extLst>
                <a:ext uri="{FF2B5EF4-FFF2-40B4-BE49-F238E27FC236}">
                  <a16:creationId xmlns:a16="http://schemas.microsoft.com/office/drawing/2014/main" id="{0A5E1E88-8413-4B88-881C-D2305CBD1A2B}"/>
                </a:ext>
              </a:extLst>
            </p:cNvPr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7541;p81">
              <a:extLst>
                <a:ext uri="{FF2B5EF4-FFF2-40B4-BE49-F238E27FC236}">
                  <a16:creationId xmlns:a16="http://schemas.microsoft.com/office/drawing/2014/main" id="{D7F235C1-A39C-42DB-B61F-885BF4D44FBE}"/>
                </a:ext>
              </a:extLst>
            </p:cNvPr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7542;p81">
              <a:extLst>
                <a:ext uri="{FF2B5EF4-FFF2-40B4-BE49-F238E27FC236}">
                  <a16:creationId xmlns:a16="http://schemas.microsoft.com/office/drawing/2014/main" id="{F80A8A41-266C-4F40-BDBE-157ED746B9E7}"/>
                </a:ext>
              </a:extLst>
            </p:cNvPr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7543;p81">
              <a:extLst>
                <a:ext uri="{FF2B5EF4-FFF2-40B4-BE49-F238E27FC236}">
                  <a16:creationId xmlns:a16="http://schemas.microsoft.com/office/drawing/2014/main" id="{9E42FB4C-9435-4460-A1CE-1DCA74D4DC7E}"/>
                </a:ext>
              </a:extLst>
            </p:cNvPr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" name="Google Shape;10762;p77">
            <a:extLst>
              <a:ext uri="{FF2B5EF4-FFF2-40B4-BE49-F238E27FC236}">
                <a16:creationId xmlns:a16="http://schemas.microsoft.com/office/drawing/2014/main" id="{BFC8C249-44CD-4CFB-A2C1-5BFEFD536FCF}"/>
              </a:ext>
            </a:extLst>
          </p:cNvPr>
          <p:cNvGrpSpPr/>
          <p:nvPr/>
        </p:nvGrpSpPr>
        <p:grpSpPr>
          <a:xfrm>
            <a:off x="193417" y="3978029"/>
            <a:ext cx="306689" cy="303646"/>
            <a:chOff x="1752137" y="4266608"/>
            <a:chExt cx="378512" cy="374756"/>
          </a:xfrm>
        </p:grpSpPr>
        <p:sp>
          <p:nvSpPr>
            <p:cNvPr id="88" name="Google Shape;10763;p77">
              <a:extLst>
                <a:ext uri="{FF2B5EF4-FFF2-40B4-BE49-F238E27FC236}">
                  <a16:creationId xmlns:a16="http://schemas.microsoft.com/office/drawing/2014/main" id="{E23E0B11-67AD-456C-8C85-E981A22EF4A2}"/>
                </a:ext>
              </a:extLst>
            </p:cNvPr>
            <p:cNvSpPr/>
            <p:nvPr/>
          </p:nvSpPr>
          <p:spPr>
            <a:xfrm>
              <a:off x="1752400" y="4382020"/>
              <a:ext cx="171163" cy="82220"/>
            </a:xfrm>
            <a:custGeom>
              <a:avLst/>
              <a:gdLst/>
              <a:ahLst/>
              <a:cxnLst/>
              <a:rect l="l" t="t" r="r" b="b"/>
              <a:pathLst>
                <a:path w="6518" h="3131" extrusionOk="0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0764;p77">
              <a:extLst>
                <a:ext uri="{FF2B5EF4-FFF2-40B4-BE49-F238E27FC236}">
                  <a16:creationId xmlns:a16="http://schemas.microsoft.com/office/drawing/2014/main" id="{6E5E734D-AFBA-4082-8F87-6058C15AE086}"/>
                </a:ext>
              </a:extLst>
            </p:cNvPr>
            <p:cNvSpPr/>
            <p:nvPr/>
          </p:nvSpPr>
          <p:spPr>
            <a:xfrm>
              <a:off x="1931834" y="4472250"/>
              <a:ext cx="81957" cy="169114"/>
            </a:xfrm>
            <a:custGeom>
              <a:avLst/>
              <a:gdLst/>
              <a:ahLst/>
              <a:cxnLst/>
              <a:rect l="l" t="t" r="r" b="b"/>
              <a:pathLst>
                <a:path w="3121" h="6440" extrusionOk="0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0765;p77">
              <a:extLst>
                <a:ext uri="{FF2B5EF4-FFF2-40B4-BE49-F238E27FC236}">
                  <a16:creationId xmlns:a16="http://schemas.microsoft.com/office/drawing/2014/main" id="{C5493109-E9C4-40E3-95F2-4A1B2DD61965}"/>
                </a:ext>
              </a:extLst>
            </p:cNvPr>
            <p:cNvSpPr/>
            <p:nvPr/>
          </p:nvSpPr>
          <p:spPr>
            <a:xfrm>
              <a:off x="1752137" y="4386537"/>
              <a:ext cx="123685" cy="71664"/>
            </a:xfrm>
            <a:custGeom>
              <a:avLst/>
              <a:gdLst/>
              <a:ahLst/>
              <a:cxnLst/>
              <a:rect l="l" t="t" r="r" b="b"/>
              <a:pathLst>
                <a:path w="4710" h="2729" extrusionOk="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0766;p77">
              <a:extLst>
                <a:ext uri="{FF2B5EF4-FFF2-40B4-BE49-F238E27FC236}">
                  <a16:creationId xmlns:a16="http://schemas.microsoft.com/office/drawing/2014/main" id="{983A69B6-CA5A-4AE1-89E1-C84CD97408DF}"/>
                </a:ext>
              </a:extLst>
            </p:cNvPr>
            <p:cNvSpPr/>
            <p:nvPr/>
          </p:nvSpPr>
          <p:spPr>
            <a:xfrm>
              <a:off x="1931834" y="4539108"/>
              <a:ext cx="23897" cy="102256"/>
            </a:xfrm>
            <a:custGeom>
              <a:avLst/>
              <a:gdLst/>
              <a:ahLst/>
              <a:cxnLst/>
              <a:rect l="l" t="t" r="r" b="b"/>
              <a:pathLst>
                <a:path w="910" h="3894" extrusionOk="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0767;p77">
              <a:extLst>
                <a:ext uri="{FF2B5EF4-FFF2-40B4-BE49-F238E27FC236}">
                  <a16:creationId xmlns:a16="http://schemas.microsoft.com/office/drawing/2014/main" id="{F180D1E8-F41D-4D4B-BC27-3B94C6D17F8A}"/>
                </a:ext>
              </a:extLst>
            </p:cNvPr>
            <p:cNvSpPr/>
            <p:nvPr/>
          </p:nvSpPr>
          <p:spPr>
            <a:xfrm>
              <a:off x="1823512" y="4266608"/>
              <a:ext cx="307137" cy="305115"/>
            </a:xfrm>
            <a:custGeom>
              <a:avLst/>
              <a:gdLst/>
              <a:ahLst/>
              <a:cxnLst/>
              <a:rect l="l" t="t" r="r" b="b"/>
              <a:pathLst>
                <a:path w="11696" h="11619" extrusionOk="0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0768;p77">
              <a:extLst>
                <a:ext uri="{FF2B5EF4-FFF2-40B4-BE49-F238E27FC236}">
                  <a16:creationId xmlns:a16="http://schemas.microsoft.com/office/drawing/2014/main" id="{BBC1B803-B2F1-4090-A299-7BEDE16BB13A}"/>
                </a:ext>
              </a:extLst>
            </p:cNvPr>
            <p:cNvSpPr/>
            <p:nvPr/>
          </p:nvSpPr>
          <p:spPr>
            <a:xfrm>
              <a:off x="1823512" y="4266686"/>
              <a:ext cx="306507" cy="227963"/>
            </a:xfrm>
            <a:custGeom>
              <a:avLst/>
              <a:gdLst/>
              <a:ahLst/>
              <a:cxnLst/>
              <a:rect l="l" t="t" r="r" b="b"/>
              <a:pathLst>
                <a:path w="11672" h="8681" extrusionOk="0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0769;p77">
              <a:extLst>
                <a:ext uri="{FF2B5EF4-FFF2-40B4-BE49-F238E27FC236}">
                  <a16:creationId xmlns:a16="http://schemas.microsoft.com/office/drawing/2014/main" id="{9AE7A5AC-417B-4F22-A014-F0D9346D29FF}"/>
                </a:ext>
              </a:extLst>
            </p:cNvPr>
            <p:cNvSpPr/>
            <p:nvPr/>
          </p:nvSpPr>
          <p:spPr>
            <a:xfrm>
              <a:off x="1978078" y="4353633"/>
              <a:ext cx="64127" cy="64101"/>
            </a:xfrm>
            <a:custGeom>
              <a:avLst/>
              <a:gdLst/>
              <a:ahLst/>
              <a:cxnLst/>
              <a:rect l="l" t="t" r="r" b="b"/>
              <a:pathLst>
                <a:path w="2442" h="2441" extrusionOk="0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0770;p77">
              <a:extLst>
                <a:ext uri="{FF2B5EF4-FFF2-40B4-BE49-F238E27FC236}">
                  <a16:creationId xmlns:a16="http://schemas.microsoft.com/office/drawing/2014/main" id="{AD563AA1-2243-4567-BFFD-A1681F47356D}"/>
                </a:ext>
              </a:extLst>
            </p:cNvPr>
            <p:cNvSpPr/>
            <p:nvPr/>
          </p:nvSpPr>
          <p:spPr>
            <a:xfrm>
              <a:off x="1978078" y="4353660"/>
              <a:ext cx="39731" cy="64206"/>
            </a:xfrm>
            <a:custGeom>
              <a:avLst/>
              <a:gdLst/>
              <a:ahLst/>
              <a:cxnLst/>
              <a:rect l="l" t="t" r="r" b="b"/>
              <a:pathLst>
                <a:path w="1513" h="2445" extrusionOk="0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0771;p77">
              <a:extLst>
                <a:ext uri="{FF2B5EF4-FFF2-40B4-BE49-F238E27FC236}">
                  <a16:creationId xmlns:a16="http://schemas.microsoft.com/office/drawing/2014/main" id="{B0648801-4FEB-4EB7-9CD9-0D4172788D80}"/>
                </a:ext>
              </a:extLst>
            </p:cNvPr>
            <p:cNvSpPr/>
            <p:nvPr/>
          </p:nvSpPr>
          <p:spPr>
            <a:xfrm>
              <a:off x="1815476" y="4497381"/>
              <a:ext cx="82955" cy="82404"/>
            </a:xfrm>
            <a:custGeom>
              <a:avLst/>
              <a:gdLst/>
              <a:ahLst/>
              <a:cxnLst/>
              <a:rect l="l" t="t" r="r" b="b"/>
              <a:pathLst>
                <a:path w="3159" h="3138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0772;p77">
              <a:extLst>
                <a:ext uri="{FF2B5EF4-FFF2-40B4-BE49-F238E27FC236}">
                  <a16:creationId xmlns:a16="http://schemas.microsoft.com/office/drawing/2014/main" id="{1394C293-8145-46D9-A0D2-763B3B8A0E25}"/>
                </a:ext>
              </a:extLst>
            </p:cNvPr>
            <p:cNvSpPr/>
            <p:nvPr/>
          </p:nvSpPr>
          <p:spPr>
            <a:xfrm>
              <a:off x="1815476" y="4497381"/>
              <a:ext cx="32195" cy="35950"/>
            </a:xfrm>
            <a:custGeom>
              <a:avLst/>
              <a:gdLst/>
              <a:ahLst/>
              <a:cxnLst/>
              <a:rect l="l" t="t" r="r" b="b"/>
              <a:pathLst>
                <a:path w="1226" h="1369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0773;p77">
              <a:extLst>
                <a:ext uri="{FF2B5EF4-FFF2-40B4-BE49-F238E27FC236}">
                  <a16:creationId xmlns:a16="http://schemas.microsoft.com/office/drawing/2014/main" id="{96E22B4B-A49E-4505-A2E9-B030FB6A8E0F}"/>
                </a:ext>
              </a:extLst>
            </p:cNvPr>
            <p:cNvSpPr/>
            <p:nvPr/>
          </p:nvSpPr>
          <p:spPr>
            <a:xfrm>
              <a:off x="1823512" y="4463952"/>
              <a:ext cx="108349" cy="107719"/>
            </a:xfrm>
            <a:custGeom>
              <a:avLst/>
              <a:gdLst/>
              <a:ahLst/>
              <a:cxnLst/>
              <a:rect l="l" t="t" r="r" b="b"/>
              <a:pathLst>
                <a:path w="4126" h="4102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0774;p77">
              <a:extLst>
                <a:ext uri="{FF2B5EF4-FFF2-40B4-BE49-F238E27FC236}">
                  <a16:creationId xmlns:a16="http://schemas.microsoft.com/office/drawing/2014/main" id="{20BA7820-2DA1-4700-9104-C301A4492813}"/>
                </a:ext>
              </a:extLst>
            </p:cNvPr>
            <p:cNvSpPr/>
            <p:nvPr/>
          </p:nvSpPr>
          <p:spPr>
            <a:xfrm>
              <a:off x="1823512" y="4463952"/>
              <a:ext cx="28939" cy="30698"/>
            </a:xfrm>
            <a:custGeom>
              <a:avLst/>
              <a:gdLst/>
              <a:ahLst/>
              <a:cxnLst/>
              <a:rect l="l" t="t" r="r" b="b"/>
              <a:pathLst>
                <a:path w="1102" h="1169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775;p77">
              <a:extLst>
                <a:ext uri="{FF2B5EF4-FFF2-40B4-BE49-F238E27FC236}">
                  <a16:creationId xmlns:a16="http://schemas.microsoft.com/office/drawing/2014/main" id="{914028EC-6B70-468D-B8A0-5844C8B8D8D5}"/>
                </a:ext>
              </a:extLst>
            </p:cNvPr>
            <p:cNvSpPr/>
            <p:nvPr/>
          </p:nvSpPr>
          <p:spPr>
            <a:xfrm>
              <a:off x="1776034" y="4536981"/>
              <a:ext cx="33692" cy="30724"/>
            </a:xfrm>
            <a:custGeom>
              <a:avLst/>
              <a:gdLst/>
              <a:ahLst/>
              <a:cxnLst/>
              <a:rect l="l" t="t" r="r" b="b"/>
              <a:pathLst>
                <a:path w="1283" h="1170" extrusionOk="0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776;p77">
              <a:extLst>
                <a:ext uri="{FF2B5EF4-FFF2-40B4-BE49-F238E27FC236}">
                  <a16:creationId xmlns:a16="http://schemas.microsoft.com/office/drawing/2014/main" id="{E89275A2-4A67-4700-B115-02044637D913}"/>
                </a:ext>
              </a:extLst>
            </p:cNvPr>
            <p:cNvSpPr/>
            <p:nvPr/>
          </p:nvSpPr>
          <p:spPr>
            <a:xfrm>
              <a:off x="1794862" y="4555730"/>
              <a:ext cx="33508" cy="30567"/>
            </a:xfrm>
            <a:custGeom>
              <a:avLst/>
              <a:gdLst/>
              <a:ahLst/>
              <a:cxnLst/>
              <a:rect l="l" t="t" r="r" b="b"/>
              <a:pathLst>
                <a:path w="1276" h="1164" extrusionOk="0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777;p77">
              <a:extLst>
                <a:ext uri="{FF2B5EF4-FFF2-40B4-BE49-F238E27FC236}">
                  <a16:creationId xmlns:a16="http://schemas.microsoft.com/office/drawing/2014/main" id="{76B1CB90-9935-4138-AB7E-5AC9EFD13587}"/>
                </a:ext>
              </a:extLst>
            </p:cNvPr>
            <p:cNvSpPr/>
            <p:nvPr/>
          </p:nvSpPr>
          <p:spPr>
            <a:xfrm>
              <a:off x="1832309" y="4593125"/>
              <a:ext cx="33481" cy="30619"/>
            </a:xfrm>
            <a:custGeom>
              <a:avLst/>
              <a:gdLst/>
              <a:ahLst/>
              <a:cxnLst/>
              <a:rect l="l" t="t" r="r" b="b"/>
              <a:pathLst>
                <a:path w="1275" h="1166" extrusionOk="0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778;p77">
              <a:extLst>
                <a:ext uri="{FF2B5EF4-FFF2-40B4-BE49-F238E27FC236}">
                  <a16:creationId xmlns:a16="http://schemas.microsoft.com/office/drawing/2014/main" id="{C7C5F4CA-CFB1-4491-93A8-61AD571F31FC}"/>
                </a:ext>
              </a:extLst>
            </p:cNvPr>
            <p:cNvSpPr/>
            <p:nvPr/>
          </p:nvSpPr>
          <p:spPr>
            <a:xfrm>
              <a:off x="1813480" y="4574322"/>
              <a:ext cx="33665" cy="30645"/>
            </a:xfrm>
            <a:custGeom>
              <a:avLst/>
              <a:gdLst/>
              <a:ahLst/>
              <a:cxnLst/>
              <a:rect l="l" t="t" r="r" b="b"/>
              <a:pathLst>
                <a:path w="1282" h="1167" extrusionOk="0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779;p77">
              <a:extLst>
                <a:ext uri="{FF2B5EF4-FFF2-40B4-BE49-F238E27FC236}">
                  <a16:creationId xmlns:a16="http://schemas.microsoft.com/office/drawing/2014/main" id="{59BC408E-B5A4-43EF-ABF4-AA32E1F41D38}"/>
                </a:ext>
              </a:extLst>
            </p:cNvPr>
            <p:cNvSpPr/>
            <p:nvPr/>
          </p:nvSpPr>
          <p:spPr>
            <a:xfrm>
              <a:off x="2057751" y="4266686"/>
              <a:ext cx="72241" cy="71375"/>
            </a:xfrm>
            <a:custGeom>
              <a:avLst/>
              <a:gdLst/>
              <a:ahLst/>
              <a:cxnLst/>
              <a:rect l="l" t="t" r="r" b="b"/>
              <a:pathLst>
                <a:path w="2751" h="2718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780;p77">
              <a:extLst>
                <a:ext uri="{FF2B5EF4-FFF2-40B4-BE49-F238E27FC236}">
                  <a16:creationId xmlns:a16="http://schemas.microsoft.com/office/drawing/2014/main" id="{CFB55B3F-CB08-45AE-B0BF-DC2753DF63EE}"/>
                </a:ext>
              </a:extLst>
            </p:cNvPr>
            <p:cNvSpPr/>
            <p:nvPr/>
          </p:nvSpPr>
          <p:spPr>
            <a:xfrm>
              <a:off x="2057751" y="4266686"/>
              <a:ext cx="72241" cy="31171"/>
            </a:xfrm>
            <a:custGeom>
              <a:avLst/>
              <a:gdLst/>
              <a:ahLst/>
              <a:cxnLst/>
              <a:rect l="l" t="t" r="r" b="b"/>
              <a:pathLst>
                <a:path w="2751" h="1187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781;p77">
              <a:extLst>
                <a:ext uri="{FF2B5EF4-FFF2-40B4-BE49-F238E27FC236}">
                  <a16:creationId xmlns:a16="http://schemas.microsoft.com/office/drawing/2014/main" id="{F0C05884-4CB4-4A62-860B-5729B65E7782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82;p77">
              <a:extLst>
                <a:ext uri="{FF2B5EF4-FFF2-40B4-BE49-F238E27FC236}">
                  <a16:creationId xmlns:a16="http://schemas.microsoft.com/office/drawing/2014/main" id="{217B0335-DEDA-49FF-9BF7-9CB60366B7F5}"/>
                </a:ext>
              </a:extLst>
            </p:cNvPr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783;p77">
              <a:extLst>
                <a:ext uri="{FF2B5EF4-FFF2-40B4-BE49-F238E27FC236}">
                  <a16:creationId xmlns:a16="http://schemas.microsoft.com/office/drawing/2014/main" id="{2A5EBD22-B184-41B9-AD0E-867497AA6F4C}"/>
                </a:ext>
              </a:extLst>
            </p:cNvPr>
            <p:cNvSpPr/>
            <p:nvPr/>
          </p:nvSpPr>
          <p:spPr>
            <a:xfrm>
              <a:off x="1839609" y="4424378"/>
              <a:ext cx="130696" cy="131090"/>
            </a:xfrm>
            <a:custGeom>
              <a:avLst/>
              <a:gdLst/>
              <a:ahLst/>
              <a:cxnLst/>
              <a:rect l="l" t="t" r="r" b="b"/>
              <a:pathLst>
                <a:path w="4977" h="4992" extrusionOk="0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9" name="Google Shape;494;p28">
            <a:extLst>
              <a:ext uri="{FF2B5EF4-FFF2-40B4-BE49-F238E27FC236}">
                <a16:creationId xmlns:a16="http://schemas.microsoft.com/office/drawing/2014/main" id="{D0B22F6B-57FF-46B4-9BB5-2889B7432537}"/>
              </a:ext>
            </a:extLst>
          </p:cNvPr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206105" y="546517"/>
            <a:ext cx="321095" cy="276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500;p28">
            <a:hlinkClick r:id="rId16" action="ppaction://hlinksldjump"/>
            <a:extLst>
              <a:ext uri="{FF2B5EF4-FFF2-40B4-BE49-F238E27FC236}">
                <a16:creationId xmlns:a16="http://schemas.microsoft.com/office/drawing/2014/main" id="{0FAFA99F-8A0E-4E24-8642-238567520C18}"/>
              </a:ext>
            </a:extLst>
          </p:cNvPr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8236162" y="296575"/>
            <a:ext cx="282376" cy="2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488;p28">
            <a:hlinkClick r:id="rId18" action="ppaction://hlinksldjump"/>
            <a:extLst>
              <a:ext uri="{FF2B5EF4-FFF2-40B4-BE49-F238E27FC236}">
                <a16:creationId xmlns:a16="http://schemas.microsoft.com/office/drawing/2014/main" id="{C45C1B55-1564-41BB-8073-327BC0844A3B}"/>
              </a:ext>
            </a:extLst>
          </p:cNvPr>
          <p:cNvSpPr txBox="1"/>
          <p:nvPr/>
        </p:nvSpPr>
        <p:spPr>
          <a:xfrm>
            <a:off x="67533" y="1587471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STRATEGY</a:t>
            </a:r>
            <a:endParaRPr sz="12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27" name="Google Shape;10388;p77">
            <a:extLst>
              <a:ext uri="{FF2B5EF4-FFF2-40B4-BE49-F238E27FC236}">
                <a16:creationId xmlns:a16="http://schemas.microsoft.com/office/drawing/2014/main" id="{51FDFF32-D1D3-45DD-AC00-56ECEEC18634}"/>
              </a:ext>
            </a:extLst>
          </p:cNvPr>
          <p:cNvGrpSpPr/>
          <p:nvPr/>
        </p:nvGrpSpPr>
        <p:grpSpPr>
          <a:xfrm>
            <a:off x="206745" y="1269293"/>
            <a:ext cx="276053" cy="275854"/>
            <a:chOff x="1749879" y="1970906"/>
            <a:chExt cx="364436" cy="364174"/>
          </a:xfrm>
        </p:grpSpPr>
        <p:sp>
          <p:nvSpPr>
            <p:cNvPr id="128" name="Google Shape;10389;p77">
              <a:extLst>
                <a:ext uri="{FF2B5EF4-FFF2-40B4-BE49-F238E27FC236}">
                  <a16:creationId xmlns:a16="http://schemas.microsoft.com/office/drawing/2014/main" id="{637D4584-E05E-43E3-9FF3-7F519A237239}"/>
                </a:ext>
              </a:extLst>
            </p:cNvPr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0390;p77">
              <a:extLst>
                <a:ext uri="{FF2B5EF4-FFF2-40B4-BE49-F238E27FC236}">
                  <a16:creationId xmlns:a16="http://schemas.microsoft.com/office/drawing/2014/main" id="{680680A2-1599-47A1-A456-47700F0B9A59}"/>
                </a:ext>
              </a:extLst>
            </p:cNvPr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0391;p77">
              <a:extLst>
                <a:ext uri="{FF2B5EF4-FFF2-40B4-BE49-F238E27FC236}">
                  <a16:creationId xmlns:a16="http://schemas.microsoft.com/office/drawing/2014/main" id="{292AC587-0C10-4830-BB60-D2FCC3B483A5}"/>
                </a:ext>
              </a:extLst>
            </p:cNvPr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0392;p77">
              <a:extLst>
                <a:ext uri="{FF2B5EF4-FFF2-40B4-BE49-F238E27FC236}">
                  <a16:creationId xmlns:a16="http://schemas.microsoft.com/office/drawing/2014/main" id="{CF5440C0-15A8-40F9-807B-8D48931EA741}"/>
                </a:ext>
              </a:extLst>
            </p:cNvPr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0393;p77">
              <a:extLst>
                <a:ext uri="{FF2B5EF4-FFF2-40B4-BE49-F238E27FC236}">
                  <a16:creationId xmlns:a16="http://schemas.microsoft.com/office/drawing/2014/main" id="{68473039-BE30-4CC1-B646-C12B707F6013}"/>
                </a:ext>
              </a:extLst>
            </p:cNvPr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0394;p77">
              <a:extLst>
                <a:ext uri="{FF2B5EF4-FFF2-40B4-BE49-F238E27FC236}">
                  <a16:creationId xmlns:a16="http://schemas.microsoft.com/office/drawing/2014/main" id="{BEDF1868-9361-440E-961D-B6A6DFEF1E7D}"/>
                </a:ext>
              </a:extLst>
            </p:cNvPr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0395;p77">
              <a:extLst>
                <a:ext uri="{FF2B5EF4-FFF2-40B4-BE49-F238E27FC236}">
                  <a16:creationId xmlns:a16="http://schemas.microsoft.com/office/drawing/2014/main" id="{C278CA24-AC03-4F24-A90F-C3FB0168DF69}"/>
                </a:ext>
              </a:extLst>
            </p:cNvPr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0396;p77">
              <a:extLst>
                <a:ext uri="{FF2B5EF4-FFF2-40B4-BE49-F238E27FC236}">
                  <a16:creationId xmlns:a16="http://schemas.microsoft.com/office/drawing/2014/main" id="{ED199434-48B5-48C3-B26B-1F6F59FFE570}"/>
                </a:ext>
              </a:extLst>
            </p:cNvPr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0397;p77">
              <a:extLst>
                <a:ext uri="{FF2B5EF4-FFF2-40B4-BE49-F238E27FC236}">
                  <a16:creationId xmlns:a16="http://schemas.microsoft.com/office/drawing/2014/main" id="{D1CC2CCA-FC45-4FFC-90CD-51F47868F58D}"/>
                </a:ext>
              </a:extLst>
            </p:cNvPr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0398;p77">
              <a:extLst>
                <a:ext uri="{FF2B5EF4-FFF2-40B4-BE49-F238E27FC236}">
                  <a16:creationId xmlns:a16="http://schemas.microsoft.com/office/drawing/2014/main" id="{F1722CC2-D547-4F4D-9A0D-BF21D94046B4}"/>
                </a:ext>
              </a:extLst>
            </p:cNvPr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0399;p77">
              <a:extLst>
                <a:ext uri="{FF2B5EF4-FFF2-40B4-BE49-F238E27FC236}">
                  <a16:creationId xmlns:a16="http://schemas.microsoft.com/office/drawing/2014/main" id="{168404A5-D902-4D93-A0C7-1F99303A2841}"/>
                </a:ext>
              </a:extLst>
            </p:cNvPr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0400;p77">
              <a:extLst>
                <a:ext uri="{FF2B5EF4-FFF2-40B4-BE49-F238E27FC236}">
                  <a16:creationId xmlns:a16="http://schemas.microsoft.com/office/drawing/2014/main" id="{76C65AB0-5FE7-4048-9D9C-DD2BE08ADE97}"/>
                </a:ext>
              </a:extLst>
            </p:cNvPr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0401;p77">
              <a:extLst>
                <a:ext uri="{FF2B5EF4-FFF2-40B4-BE49-F238E27FC236}">
                  <a16:creationId xmlns:a16="http://schemas.microsoft.com/office/drawing/2014/main" id="{ED162878-591A-4561-AC63-52CE1C2AEF77}"/>
                </a:ext>
              </a:extLst>
            </p:cNvPr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0402;p77">
              <a:extLst>
                <a:ext uri="{FF2B5EF4-FFF2-40B4-BE49-F238E27FC236}">
                  <a16:creationId xmlns:a16="http://schemas.microsoft.com/office/drawing/2014/main" id="{CA1693DA-8405-4788-8CF4-256B5935AC47}"/>
                </a:ext>
              </a:extLst>
            </p:cNvPr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" name="Google Shape;487;p28">
            <a:hlinkClick r:id="rId19" action="ppaction://hlinksldjump"/>
            <a:extLst>
              <a:ext uri="{FF2B5EF4-FFF2-40B4-BE49-F238E27FC236}">
                <a16:creationId xmlns:a16="http://schemas.microsoft.com/office/drawing/2014/main" id="{AC58867D-431A-4EC6-8A9D-4EEC113EBCA0}"/>
              </a:ext>
            </a:extLst>
          </p:cNvPr>
          <p:cNvSpPr txBox="1"/>
          <p:nvPr/>
        </p:nvSpPr>
        <p:spPr>
          <a:xfrm>
            <a:off x="67533" y="2222214"/>
            <a:ext cx="581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idea</a:t>
            </a:r>
          </a:p>
        </p:txBody>
      </p:sp>
      <p:grpSp>
        <p:nvGrpSpPr>
          <p:cNvPr id="143" name="Google Shape;17920;p81">
            <a:extLst>
              <a:ext uri="{FF2B5EF4-FFF2-40B4-BE49-F238E27FC236}">
                <a16:creationId xmlns:a16="http://schemas.microsoft.com/office/drawing/2014/main" id="{8FA66A22-6ED2-4642-AD10-32B074DDDD7C}"/>
              </a:ext>
            </a:extLst>
          </p:cNvPr>
          <p:cNvGrpSpPr/>
          <p:nvPr/>
        </p:nvGrpSpPr>
        <p:grpSpPr>
          <a:xfrm>
            <a:off x="255985" y="1962157"/>
            <a:ext cx="224645" cy="262289"/>
            <a:chOff x="7077599" y="2907723"/>
            <a:chExt cx="313348" cy="365856"/>
          </a:xfrm>
        </p:grpSpPr>
        <p:sp>
          <p:nvSpPr>
            <p:cNvPr id="144" name="Google Shape;17921;p81">
              <a:hlinkClick r:id="rId19" action="ppaction://hlinksldjump"/>
              <a:extLst>
                <a:ext uri="{FF2B5EF4-FFF2-40B4-BE49-F238E27FC236}">
                  <a16:creationId xmlns:a16="http://schemas.microsoft.com/office/drawing/2014/main" id="{E41543B3-DEE3-4F05-992A-0AD8997F3FA4}"/>
                </a:ext>
              </a:extLst>
            </p:cNvPr>
            <p:cNvSpPr/>
            <p:nvPr/>
          </p:nvSpPr>
          <p:spPr>
            <a:xfrm>
              <a:off x="7101638" y="2970429"/>
              <a:ext cx="231636" cy="284223"/>
            </a:xfrm>
            <a:custGeom>
              <a:avLst/>
              <a:gdLst/>
              <a:ahLst/>
              <a:cxnLst/>
              <a:rect l="l" t="t" r="r" b="b"/>
              <a:pathLst>
                <a:path w="8836" h="10842" extrusionOk="0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7922;p81">
              <a:extLst>
                <a:ext uri="{FF2B5EF4-FFF2-40B4-BE49-F238E27FC236}">
                  <a16:creationId xmlns:a16="http://schemas.microsoft.com/office/drawing/2014/main" id="{250500C7-8C81-4CA4-BB2C-4BF04D4A4EB5}"/>
                </a:ext>
              </a:extLst>
            </p:cNvPr>
            <p:cNvSpPr/>
            <p:nvPr/>
          </p:nvSpPr>
          <p:spPr>
            <a:xfrm>
              <a:off x="7129269" y="2989357"/>
              <a:ext cx="176768" cy="177135"/>
            </a:xfrm>
            <a:custGeom>
              <a:avLst/>
              <a:gdLst/>
              <a:ahLst/>
              <a:cxnLst/>
              <a:rect l="l" t="t" r="r" b="b"/>
              <a:pathLst>
                <a:path w="6743" h="6757" extrusionOk="0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7923;p81">
              <a:hlinkClick r:id="rId19" action="ppaction://hlinksldjump"/>
              <a:extLst>
                <a:ext uri="{FF2B5EF4-FFF2-40B4-BE49-F238E27FC236}">
                  <a16:creationId xmlns:a16="http://schemas.microsoft.com/office/drawing/2014/main" id="{91A9C2A1-A81E-4FA9-9BA0-C434E6EE6DF0}"/>
                </a:ext>
              </a:extLst>
            </p:cNvPr>
            <p:cNvSpPr/>
            <p:nvPr/>
          </p:nvSpPr>
          <p:spPr>
            <a:xfrm>
              <a:off x="7148196" y="3008284"/>
              <a:ext cx="138913" cy="139280"/>
            </a:xfrm>
            <a:custGeom>
              <a:avLst/>
              <a:gdLst/>
              <a:ahLst/>
              <a:cxnLst/>
              <a:rect l="l" t="t" r="r" b="b"/>
              <a:pathLst>
                <a:path w="5299" h="5313" extrusionOk="0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7924;p81">
              <a:extLst>
                <a:ext uri="{FF2B5EF4-FFF2-40B4-BE49-F238E27FC236}">
                  <a16:creationId xmlns:a16="http://schemas.microsoft.com/office/drawing/2014/main" id="{C98AC74B-D89B-41DD-8C2D-69B439221D61}"/>
                </a:ext>
              </a:extLst>
            </p:cNvPr>
            <p:cNvSpPr/>
            <p:nvPr/>
          </p:nvSpPr>
          <p:spPr>
            <a:xfrm>
              <a:off x="7198529" y="3248570"/>
              <a:ext cx="37854" cy="25009"/>
            </a:xfrm>
            <a:custGeom>
              <a:avLst/>
              <a:gdLst/>
              <a:ahLst/>
              <a:cxnLst/>
              <a:rect l="l" t="t" r="r" b="b"/>
              <a:pathLst>
                <a:path w="1444" h="954" extrusionOk="0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7925;p81">
              <a:extLst>
                <a:ext uri="{FF2B5EF4-FFF2-40B4-BE49-F238E27FC236}">
                  <a16:creationId xmlns:a16="http://schemas.microsoft.com/office/drawing/2014/main" id="{42E6497E-912E-471A-BEB5-5EF5456ABBFB}"/>
                </a:ext>
              </a:extLst>
            </p:cNvPr>
            <p:cNvSpPr/>
            <p:nvPr/>
          </p:nvSpPr>
          <p:spPr>
            <a:xfrm>
              <a:off x="7342711" y="3071436"/>
              <a:ext cx="48236" cy="12950"/>
            </a:xfrm>
            <a:custGeom>
              <a:avLst/>
              <a:gdLst/>
              <a:ahLst/>
              <a:cxnLst/>
              <a:rect l="l" t="t" r="r" b="b"/>
              <a:pathLst>
                <a:path w="1840" h="494" extrusionOk="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7927;p81">
              <a:extLst>
                <a:ext uri="{FF2B5EF4-FFF2-40B4-BE49-F238E27FC236}">
                  <a16:creationId xmlns:a16="http://schemas.microsoft.com/office/drawing/2014/main" id="{A03AE5F0-9AAE-41A4-8E84-8C4AC4D1FD5A}"/>
                </a:ext>
              </a:extLst>
            </p:cNvPr>
            <p:cNvSpPr/>
            <p:nvPr/>
          </p:nvSpPr>
          <p:spPr>
            <a:xfrm>
              <a:off x="7211400" y="2907723"/>
              <a:ext cx="12505" cy="43831"/>
            </a:xfrm>
            <a:custGeom>
              <a:avLst/>
              <a:gdLst/>
              <a:ahLst/>
              <a:cxnLst/>
              <a:rect l="l" t="t" r="r" b="b"/>
              <a:pathLst>
                <a:path w="477" h="1672" extrusionOk="0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7928;p81">
              <a:extLst>
                <a:ext uri="{FF2B5EF4-FFF2-40B4-BE49-F238E27FC236}">
                  <a16:creationId xmlns:a16="http://schemas.microsoft.com/office/drawing/2014/main" id="{B6023BEB-20ED-453D-B421-DB5F327AD702}"/>
                </a:ext>
              </a:extLst>
            </p:cNvPr>
            <p:cNvSpPr/>
            <p:nvPr/>
          </p:nvSpPr>
          <p:spPr>
            <a:xfrm>
              <a:off x="7204951" y="3014706"/>
              <a:ext cx="25009" cy="107508"/>
            </a:xfrm>
            <a:custGeom>
              <a:avLst/>
              <a:gdLst/>
              <a:ahLst/>
              <a:cxnLst/>
              <a:rect l="l" t="t" r="r" b="b"/>
              <a:pathLst>
                <a:path w="954" h="4101" extrusionOk="0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7929;p81">
              <a:extLst>
                <a:ext uri="{FF2B5EF4-FFF2-40B4-BE49-F238E27FC236}">
                  <a16:creationId xmlns:a16="http://schemas.microsoft.com/office/drawing/2014/main" id="{BAF29BAC-B562-4A29-A635-495C2C656962}"/>
                </a:ext>
              </a:extLst>
            </p:cNvPr>
            <p:cNvSpPr/>
            <p:nvPr/>
          </p:nvSpPr>
          <p:spPr>
            <a:xfrm>
              <a:off x="7207992" y="3134666"/>
              <a:ext cx="18953" cy="18953"/>
            </a:xfrm>
            <a:custGeom>
              <a:avLst/>
              <a:gdLst/>
              <a:ahLst/>
              <a:cxnLst/>
              <a:rect l="l" t="t" r="r" b="b"/>
              <a:pathLst>
                <a:path w="723" h="723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7930;p81">
              <a:extLst>
                <a:ext uri="{FF2B5EF4-FFF2-40B4-BE49-F238E27FC236}">
                  <a16:creationId xmlns:a16="http://schemas.microsoft.com/office/drawing/2014/main" id="{48EDF52E-5D0C-4583-8005-E8DAC72D0239}"/>
                </a:ext>
              </a:extLst>
            </p:cNvPr>
            <p:cNvSpPr/>
            <p:nvPr/>
          </p:nvSpPr>
          <p:spPr>
            <a:xfrm>
              <a:off x="7276099" y="2940754"/>
              <a:ext cx="25088" cy="28574"/>
            </a:xfrm>
            <a:custGeom>
              <a:avLst/>
              <a:gdLst/>
              <a:ahLst/>
              <a:cxnLst/>
              <a:rect l="l" t="t" r="r" b="b"/>
              <a:pathLst>
                <a:path w="957" h="1090" extrusionOk="0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7931;p81">
              <a:extLst>
                <a:ext uri="{FF2B5EF4-FFF2-40B4-BE49-F238E27FC236}">
                  <a16:creationId xmlns:a16="http://schemas.microsoft.com/office/drawing/2014/main" id="{0604ACB1-C7AB-4063-96C0-25A85E06AF3F}"/>
                </a:ext>
              </a:extLst>
            </p:cNvPr>
            <p:cNvSpPr/>
            <p:nvPr/>
          </p:nvSpPr>
          <p:spPr>
            <a:xfrm>
              <a:off x="7133804" y="3185812"/>
              <a:ext cx="26372" cy="29859"/>
            </a:xfrm>
            <a:custGeom>
              <a:avLst/>
              <a:gdLst/>
              <a:ahLst/>
              <a:cxnLst/>
              <a:rect l="l" t="t" r="r" b="b"/>
              <a:pathLst>
                <a:path w="1006" h="1139" extrusionOk="0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7932;p81">
              <a:extLst>
                <a:ext uri="{FF2B5EF4-FFF2-40B4-BE49-F238E27FC236}">
                  <a16:creationId xmlns:a16="http://schemas.microsoft.com/office/drawing/2014/main" id="{D137CFA8-4238-4884-99D8-78F474007DD7}"/>
                </a:ext>
              </a:extLst>
            </p:cNvPr>
            <p:cNvSpPr/>
            <p:nvPr/>
          </p:nvSpPr>
          <p:spPr>
            <a:xfrm>
              <a:off x="7132886" y="2939758"/>
              <a:ext cx="26320" cy="29571"/>
            </a:xfrm>
            <a:custGeom>
              <a:avLst/>
              <a:gdLst/>
              <a:ahLst/>
              <a:cxnLst/>
              <a:rect l="l" t="t" r="r" b="b"/>
              <a:pathLst>
                <a:path w="1004" h="1128" extrusionOk="0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7933;p81">
              <a:extLst>
                <a:ext uri="{FF2B5EF4-FFF2-40B4-BE49-F238E27FC236}">
                  <a16:creationId xmlns:a16="http://schemas.microsoft.com/office/drawing/2014/main" id="{27F864CA-330F-471E-AA12-4485BEE0E98E}"/>
                </a:ext>
              </a:extLst>
            </p:cNvPr>
            <p:cNvSpPr/>
            <p:nvPr/>
          </p:nvSpPr>
          <p:spPr>
            <a:xfrm>
              <a:off x="7276020" y="3186729"/>
              <a:ext cx="25062" cy="28941"/>
            </a:xfrm>
            <a:custGeom>
              <a:avLst/>
              <a:gdLst/>
              <a:ahLst/>
              <a:cxnLst/>
              <a:rect l="l" t="t" r="r" b="b"/>
              <a:pathLst>
                <a:path w="956" h="1104" extrusionOk="0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7934;p81">
              <a:extLst>
                <a:ext uri="{FF2B5EF4-FFF2-40B4-BE49-F238E27FC236}">
                  <a16:creationId xmlns:a16="http://schemas.microsoft.com/office/drawing/2014/main" id="{8A061A32-05C7-4FC1-B900-0687BC090B27}"/>
                </a:ext>
              </a:extLst>
            </p:cNvPr>
            <p:cNvSpPr/>
            <p:nvPr/>
          </p:nvSpPr>
          <p:spPr>
            <a:xfrm>
              <a:off x="7322185" y="3137550"/>
              <a:ext cx="35312" cy="22886"/>
            </a:xfrm>
            <a:custGeom>
              <a:avLst/>
              <a:gdLst/>
              <a:ahLst/>
              <a:cxnLst/>
              <a:rect l="l" t="t" r="r" b="b"/>
              <a:pathLst>
                <a:path w="1347" h="873" extrusionOk="0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7935;p81">
              <a:extLst>
                <a:ext uri="{FF2B5EF4-FFF2-40B4-BE49-F238E27FC236}">
                  <a16:creationId xmlns:a16="http://schemas.microsoft.com/office/drawing/2014/main" id="{2509FC3E-AD14-4539-BC9F-ADAA014262A2}"/>
                </a:ext>
              </a:extLst>
            </p:cNvPr>
            <p:cNvSpPr/>
            <p:nvPr/>
          </p:nvSpPr>
          <p:spPr>
            <a:xfrm>
              <a:off x="7077599" y="2995858"/>
              <a:ext cx="33922" cy="21916"/>
            </a:xfrm>
            <a:custGeom>
              <a:avLst/>
              <a:gdLst/>
              <a:ahLst/>
              <a:cxnLst/>
              <a:rect l="l" t="t" r="r" b="b"/>
              <a:pathLst>
                <a:path w="1294" h="836" extrusionOk="0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7936;p81">
              <a:extLst>
                <a:ext uri="{FF2B5EF4-FFF2-40B4-BE49-F238E27FC236}">
                  <a16:creationId xmlns:a16="http://schemas.microsoft.com/office/drawing/2014/main" id="{2342F884-E000-4236-87F1-7E6ED98ED671}"/>
                </a:ext>
              </a:extLst>
            </p:cNvPr>
            <p:cNvSpPr/>
            <p:nvPr/>
          </p:nvSpPr>
          <p:spPr>
            <a:xfrm>
              <a:off x="7323784" y="2995255"/>
              <a:ext cx="35312" cy="22519"/>
            </a:xfrm>
            <a:custGeom>
              <a:avLst/>
              <a:gdLst/>
              <a:ahLst/>
              <a:cxnLst/>
              <a:rect l="l" t="t" r="r" b="b"/>
              <a:pathLst>
                <a:path w="1347" h="859" extrusionOk="0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7937;p81">
              <a:extLst>
                <a:ext uri="{FF2B5EF4-FFF2-40B4-BE49-F238E27FC236}">
                  <a16:creationId xmlns:a16="http://schemas.microsoft.com/office/drawing/2014/main" id="{D5ADE859-6521-410E-8CBC-340290707674}"/>
                </a:ext>
              </a:extLst>
            </p:cNvPr>
            <p:cNvSpPr/>
            <p:nvPr/>
          </p:nvSpPr>
          <p:spPr>
            <a:xfrm>
              <a:off x="7077809" y="3137550"/>
              <a:ext cx="34945" cy="22886"/>
            </a:xfrm>
            <a:custGeom>
              <a:avLst/>
              <a:gdLst/>
              <a:ahLst/>
              <a:cxnLst/>
              <a:rect l="l" t="t" r="r" b="b"/>
              <a:pathLst>
                <a:path w="1333" h="873" extrusionOk="0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7938;p81">
              <a:extLst>
                <a:ext uri="{FF2B5EF4-FFF2-40B4-BE49-F238E27FC236}">
                  <a16:creationId xmlns:a16="http://schemas.microsoft.com/office/drawing/2014/main" id="{8B5C7AD2-3647-4F6B-B454-D606BDA2FE4D}"/>
                </a:ext>
              </a:extLst>
            </p:cNvPr>
            <p:cNvSpPr/>
            <p:nvPr/>
          </p:nvSpPr>
          <p:spPr>
            <a:xfrm>
              <a:off x="7186050" y="3210742"/>
              <a:ext cx="63204" cy="44303"/>
            </a:xfrm>
            <a:custGeom>
              <a:avLst/>
              <a:gdLst/>
              <a:ahLst/>
              <a:cxnLst/>
              <a:rect l="l" t="t" r="r" b="b"/>
              <a:pathLst>
                <a:path w="2411" h="1690" extrusionOk="0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7939;p81">
              <a:extLst>
                <a:ext uri="{FF2B5EF4-FFF2-40B4-BE49-F238E27FC236}">
                  <a16:creationId xmlns:a16="http://schemas.microsoft.com/office/drawing/2014/main" id="{4FDB1227-4230-4B07-9357-F0BA2775B762}"/>
                </a:ext>
              </a:extLst>
            </p:cNvPr>
            <p:cNvSpPr/>
            <p:nvPr/>
          </p:nvSpPr>
          <p:spPr>
            <a:xfrm>
              <a:off x="7179602" y="3210349"/>
              <a:ext cx="76102" cy="12898"/>
            </a:xfrm>
            <a:custGeom>
              <a:avLst/>
              <a:gdLst/>
              <a:ahLst/>
              <a:cxnLst/>
              <a:rect l="l" t="t" r="r" b="b"/>
              <a:pathLst>
                <a:path w="2903" h="492" extrusionOk="0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VR Gaming Campaign by Slidesgo">
  <a:themeElements>
    <a:clrScheme name="Simple Light">
      <a:dk1>
        <a:srgbClr val="181818"/>
      </a:dk1>
      <a:lt1>
        <a:srgbClr val="FABA48"/>
      </a:lt1>
      <a:dk2>
        <a:srgbClr val="FFFFFF"/>
      </a:dk2>
      <a:lt2>
        <a:srgbClr val="5E5ADA"/>
      </a:lt2>
      <a:accent1>
        <a:srgbClr val="9D9BE6"/>
      </a:accent1>
      <a:accent2>
        <a:srgbClr val="1D1D1B"/>
      </a:accent2>
      <a:accent3>
        <a:srgbClr val="7D7D7C"/>
      </a:accent3>
      <a:accent4>
        <a:srgbClr val="A8B8DF"/>
      </a:accent4>
      <a:accent5>
        <a:srgbClr val="F5774D"/>
      </a:accent5>
      <a:accent6>
        <a:srgbClr val="E1B057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828</TotalTime>
  <Words>267</Words>
  <Application>Microsoft Office PowerPoint</Application>
  <PresentationFormat>Presentazione su schermo (16:9)</PresentationFormat>
  <Paragraphs>160</Paragraphs>
  <Slides>14</Slides>
  <Notes>14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20" baseType="lpstr">
      <vt:lpstr>Bebas Neue</vt:lpstr>
      <vt:lpstr>Catamaran Thin</vt:lpstr>
      <vt:lpstr>Arial</vt:lpstr>
      <vt:lpstr>Univers</vt:lpstr>
      <vt:lpstr>Bahnschrift SemiBold</vt:lpstr>
      <vt:lpstr>VR Gaming Campaign by Slidesgo</vt:lpstr>
      <vt:lpstr>Mask please  Game </vt:lpstr>
      <vt:lpstr>TABLE OF CONTENTS</vt:lpstr>
      <vt:lpstr>Goals</vt:lpstr>
      <vt:lpstr>Goals</vt:lpstr>
      <vt:lpstr>STRATEGY</vt:lpstr>
      <vt:lpstr>idea</vt:lpstr>
      <vt:lpstr>RepuSCore</vt:lpstr>
      <vt:lpstr>RepuShare</vt:lpstr>
      <vt:lpstr>ANDroid App </vt:lpstr>
      <vt:lpstr>Microsoft Azure</vt:lpstr>
      <vt:lpstr>Architecture</vt:lpstr>
      <vt:lpstr>DEMO</vt:lpstr>
      <vt:lpstr>OUR TEAM</vt:lpstr>
      <vt:lpstr>GAME OVER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Mask please ANDROID APP </dc:title>
  <cp:lastModifiedBy>PIERLUIGI LIGUORI</cp:lastModifiedBy>
  <cp:revision>82</cp:revision>
  <dcterms:modified xsi:type="dcterms:W3CDTF">2021-02-10T15:34:20Z</dcterms:modified>
</cp:coreProperties>
</file>